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5" d="100"/>
          <a:sy n="65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8B56A62-8CDB-4497-B7AD-018FE250A3AD}"/>
              </a:ext>
            </a:extLst>
          </p:cNvPr>
          <p:cNvSpPr/>
          <p:nvPr/>
        </p:nvSpPr>
        <p:spPr>
          <a:xfrm>
            <a:off x="1103084" y="925829"/>
            <a:ext cx="1830994" cy="2528571"/>
          </a:xfrm>
          <a:custGeom>
            <a:avLst/>
            <a:gdLst>
              <a:gd name="connsiteX0" fmla="*/ 0 w 2270579"/>
              <a:gd name="connsiteY0" fmla="*/ 0 h 3135630"/>
              <a:gd name="connsiteX1" fmla="*/ 537029 w 2270579"/>
              <a:gd name="connsiteY1" fmla="*/ 0 h 3135630"/>
              <a:gd name="connsiteX2" fmla="*/ 537029 w 2270579"/>
              <a:gd name="connsiteY2" fmla="*/ 1137920 h 3135630"/>
              <a:gd name="connsiteX3" fmla="*/ 866775 w 2270579"/>
              <a:gd name="connsiteY3" fmla="*/ 1137920 h 3135630"/>
              <a:gd name="connsiteX4" fmla="*/ 866775 w 2270579"/>
              <a:gd name="connsiteY4" fmla="*/ 450187 h 3135630"/>
              <a:gd name="connsiteX5" fmla="*/ 956282 w 2270579"/>
              <a:gd name="connsiteY5" fmla="*/ 360680 h 3135630"/>
              <a:gd name="connsiteX6" fmla="*/ 1314297 w 2270579"/>
              <a:gd name="connsiteY6" fmla="*/ 360680 h 3135630"/>
              <a:gd name="connsiteX7" fmla="*/ 1403804 w 2270579"/>
              <a:gd name="connsiteY7" fmla="*/ 450187 h 3135630"/>
              <a:gd name="connsiteX8" fmla="*/ 1403804 w 2270579"/>
              <a:gd name="connsiteY8" fmla="*/ 1137920 h 3135630"/>
              <a:gd name="connsiteX9" fmla="*/ 1733550 w 2270579"/>
              <a:gd name="connsiteY9" fmla="*/ 1137920 h 3135630"/>
              <a:gd name="connsiteX10" fmla="*/ 1733550 w 2270579"/>
              <a:gd name="connsiteY10" fmla="*/ 0 h 3135630"/>
              <a:gd name="connsiteX11" fmla="*/ 2270579 w 2270579"/>
              <a:gd name="connsiteY11" fmla="*/ 0 h 3135630"/>
              <a:gd name="connsiteX12" fmla="*/ 2270579 w 2270579"/>
              <a:gd name="connsiteY12" fmla="*/ 1137920 h 3135630"/>
              <a:gd name="connsiteX13" fmla="*/ 2270579 w 2270579"/>
              <a:gd name="connsiteY13" fmla="*/ 1393371 h 3135630"/>
              <a:gd name="connsiteX14" fmla="*/ 2270579 w 2270579"/>
              <a:gd name="connsiteY14" fmla="*/ 3135630 h 3135630"/>
              <a:gd name="connsiteX15" fmla="*/ 0 w 2270579"/>
              <a:gd name="connsiteY15" fmla="*/ 3135630 h 3135630"/>
              <a:gd name="connsiteX16" fmla="*/ 0 w 2270579"/>
              <a:gd name="connsiteY16" fmla="*/ 1137920 h 3135630"/>
              <a:gd name="connsiteX17" fmla="*/ 0 w 2270579"/>
              <a:gd name="connsiteY17" fmla="*/ 1137920 h 3135630"/>
              <a:gd name="connsiteX0" fmla="*/ 0 w 2270579"/>
              <a:gd name="connsiteY0" fmla="*/ 0 h 3135630"/>
              <a:gd name="connsiteX1" fmla="*/ 537029 w 2270579"/>
              <a:gd name="connsiteY1" fmla="*/ 0 h 3135630"/>
              <a:gd name="connsiteX2" fmla="*/ 537029 w 2270579"/>
              <a:gd name="connsiteY2" fmla="*/ 1137920 h 3135630"/>
              <a:gd name="connsiteX3" fmla="*/ 866775 w 2270579"/>
              <a:gd name="connsiteY3" fmla="*/ 1137920 h 3135630"/>
              <a:gd name="connsiteX4" fmla="*/ 866775 w 2270579"/>
              <a:gd name="connsiteY4" fmla="*/ 450187 h 3135630"/>
              <a:gd name="connsiteX5" fmla="*/ 956282 w 2270579"/>
              <a:gd name="connsiteY5" fmla="*/ 360680 h 3135630"/>
              <a:gd name="connsiteX6" fmla="*/ 1314297 w 2270579"/>
              <a:gd name="connsiteY6" fmla="*/ 360680 h 3135630"/>
              <a:gd name="connsiteX7" fmla="*/ 1403804 w 2270579"/>
              <a:gd name="connsiteY7" fmla="*/ 450187 h 3135630"/>
              <a:gd name="connsiteX8" fmla="*/ 1403804 w 2270579"/>
              <a:gd name="connsiteY8" fmla="*/ 1137920 h 3135630"/>
              <a:gd name="connsiteX9" fmla="*/ 1733550 w 2270579"/>
              <a:gd name="connsiteY9" fmla="*/ 1137920 h 3135630"/>
              <a:gd name="connsiteX10" fmla="*/ 1733550 w 2270579"/>
              <a:gd name="connsiteY10" fmla="*/ 0 h 3135630"/>
              <a:gd name="connsiteX11" fmla="*/ 2270579 w 2270579"/>
              <a:gd name="connsiteY11" fmla="*/ 0 h 3135630"/>
              <a:gd name="connsiteX12" fmla="*/ 2270579 w 2270579"/>
              <a:gd name="connsiteY12" fmla="*/ 1137920 h 3135630"/>
              <a:gd name="connsiteX13" fmla="*/ 2270579 w 2270579"/>
              <a:gd name="connsiteY13" fmla="*/ 1393371 h 3135630"/>
              <a:gd name="connsiteX14" fmla="*/ 2270579 w 2270579"/>
              <a:gd name="connsiteY14" fmla="*/ 3135630 h 3135630"/>
              <a:gd name="connsiteX15" fmla="*/ 0 w 2270579"/>
              <a:gd name="connsiteY15" fmla="*/ 3135630 h 3135630"/>
              <a:gd name="connsiteX16" fmla="*/ 0 w 2270579"/>
              <a:gd name="connsiteY16" fmla="*/ 1137920 h 3135630"/>
              <a:gd name="connsiteX17" fmla="*/ 0 w 2270579"/>
              <a:gd name="connsiteY17" fmla="*/ 0 h 3135630"/>
              <a:gd name="connsiteX0" fmla="*/ 0 w 2270579"/>
              <a:gd name="connsiteY0" fmla="*/ 0 h 3135630"/>
              <a:gd name="connsiteX1" fmla="*/ 537029 w 2270579"/>
              <a:gd name="connsiteY1" fmla="*/ 0 h 3135630"/>
              <a:gd name="connsiteX2" fmla="*/ 537029 w 2270579"/>
              <a:gd name="connsiteY2" fmla="*/ 1137920 h 3135630"/>
              <a:gd name="connsiteX3" fmla="*/ 866775 w 2270579"/>
              <a:gd name="connsiteY3" fmla="*/ 1137920 h 3135630"/>
              <a:gd name="connsiteX4" fmla="*/ 866775 w 2270579"/>
              <a:gd name="connsiteY4" fmla="*/ 450187 h 3135630"/>
              <a:gd name="connsiteX5" fmla="*/ 956282 w 2270579"/>
              <a:gd name="connsiteY5" fmla="*/ 360680 h 3135630"/>
              <a:gd name="connsiteX6" fmla="*/ 1314297 w 2270579"/>
              <a:gd name="connsiteY6" fmla="*/ 360680 h 3135630"/>
              <a:gd name="connsiteX7" fmla="*/ 1403804 w 2270579"/>
              <a:gd name="connsiteY7" fmla="*/ 450187 h 3135630"/>
              <a:gd name="connsiteX8" fmla="*/ 1403804 w 2270579"/>
              <a:gd name="connsiteY8" fmla="*/ 1137920 h 3135630"/>
              <a:gd name="connsiteX9" fmla="*/ 1733550 w 2270579"/>
              <a:gd name="connsiteY9" fmla="*/ 1137920 h 3135630"/>
              <a:gd name="connsiteX10" fmla="*/ 1733550 w 2270579"/>
              <a:gd name="connsiteY10" fmla="*/ 0 h 3135630"/>
              <a:gd name="connsiteX11" fmla="*/ 2270579 w 2270579"/>
              <a:gd name="connsiteY11" fmla="*/ 0 h 3135630"/>
              <a:gd name="connsiteX12" fmla="*/ 2270579 w 2270579"/>
              <a:gd name="connsiteY12" fmla="*/ 1137920 h 3135630"/>
              <a:gd name="connsiteX13" fmla="*/ 2270579 w 2270579"/>
              <a:gd name="connsiteY13" fmla="*/ 1393371 h 3135630"/>
              <a:gd name="connsiteX14" fmla="*/ 2270579 w 2270579"/>
              <a:gd name="connsiteY14" fmla="*/ 3135630 h 3135630"/>
              <a:gd name="connsiteX15" fmla="*/ 0 w 2270579"/>
              <a:gd name="connsiteY15" fmla="*/ 3135630 h 3135630"/>
              <a:gd name="connsiteX16" fmla="*/ 0 w 2270579"/>
              <a:gd name="connsiteY16" fmla="*/ 0 h 3135630"/>
              <a:gd name="connsiteX0" fmla="*/ 0 w 2270579"/>
              <a:gd name="connsiteY0" fmla="*/ 0 h 3135630"/>
              <a:gd name="connsiteX1" fmla="*/ 537029 w 2270579"/>
              <a:gd name="connsiteY1" fmla="*/ 0 h 3135630"/>
              <a:gd name="connsiteX2" fmla="*/ 537029 w 2270579"/>
              <a:gd name="connsiteY2" fmla="*/ 1137920 h 3135630"/>
              <a:gd name="connsiteX3" fmla="*/ 866775 w 2270579"/>
              <a:gd name="connsiteY3" fmla="*/ 1137920 h 3135630"/>
              <a:gd name="connsiteX4" fmla="*/ 866775 w 2270579"/>
              <a:gd name="connsiteY4" fmla="*/ 450187 h 3135630"/>
              <a:gd name="connsiteX5" fmla="*/ 956282 w 2270579"/>
              <a:gd name="connsiteY5" fmla="*/ 360680 h 3135630"/>
              <a:gd name="connsiteX6" fmla="*/ 1314297 w 2270579"/>
              <a:gd name="connsiteY6" fmla="*/ 360680 h 3135630"/>
              <a:gd name="connsiteX7" fmla="*/ 1403804 w 2270579"/>
              <a:gd name="connsiteY7" fmla="*/ 450187 h 3135630"/>
              <a:gd name="connsiteX8" fmla="*/ 1403804 w 2270579"/>
              <a:gd name="connsiteY8" fmla="*/ 1137920 h 3135630"/>
              <a:gd name="connsiteX9" fmla="*/ 1733550 w 2270579"/>
              <a:gd name="connsiteY9" fmla="*/ 1137920 h 3135630"/>
              <a:gd name="connsiteX10" fmla="*/ 1733550 w 2270579"/>
              <a:gd name="connsiteY10" fmla="*/ 0 h 3135630"/>
              <a:gd name="connsiteX11" fmla="*/ 2270579 w 2270579"/>
              <a:gd name="connsiteY11" fmla="*/ 0 h 3135630"/>
              <a:gd name="connsiteX12" fmla="*/ 2270579 w 2270579"/>
              <a:gd name="connsiteY12" fmla="*/ 1393371 h 3135630"/>
              <a:gd name="connsiteX13" fmla="*/ 2270579 w 2270579"/>
              <a:gd name="connsiteY13" fmla="*/ 3135630 h 3135630"/>
              <a:gd name="connsiteX14" fmla="*/ 0 w 2270579"/>
              <a:gd name="connsiteY14" fmla="*/ 3135630 h 3135630"/>
              <a:gd name="connsiteX15" fmla="*/ 0 w 2270579"/>
              <a:gd name="connsiteY15" fmla="*/ 0 h 3135630"/>
              <a:gd name="connsiteX0" fmla="*/ 0 w 2270579"/>
              <a:gd name="connsiteY0" fmla="*/ 0 h 3135630"/>
              <a:gd name="connsiteX1" fmla="*/ 537029 w 2270579"/>
              <a:gd name="connsiteY1" fmla="*/ 0 h 3135630"/>
              <a:gd name="connsiteX2" fmla="*/ 537029 w 2270579"/>
              <a:gd name="connsiteY2" fmla="*/ 1137920 h 3135630"/>
              <a:gd name="connsiteX3" fmla="*/ 866775 w 2270579"/>
              <a:gd name="connsiteY3" fmla="*/ 1137920 h 3135630"/>
              <a:gd name="connsiteX4" fmla="*/ 866775 w 2270579"/>
              <a:gd name="connsiteY4" fmla="*/ 450187 h 3135630"/>
              <a:gd name="connsiteX5" fmla="*/ 956282 w 2270579"/>
              <a:gd name="connsiteY5" fmla="*/ 360680 h 3135630"/>
              <a:gd name="connsiteX6" fmla="*/ 1314297 w 2270579"/>
              <a:gd name="connsiteY6" fmla="*/ 360680 h 3135630"/>
              <a:gd name="connsiteX7" fmla="*/ 1403804 w 2270579"/>
              <a:gd name="connsiteY7" fmla="*/ 450187 h 3135630"/>
              <a:gd name="connsiteX8" fmla="*/ 1403804 w 2270579"/>
              <a:gd name="connsiteY8" fmla="*/ 1137920 h 3135630"/>
              <a:gd name="connsiteX9" fmla="*/ 1733550 w 2270579"/>
              <a:gd name="connsiteY9" fmla="*/ 1137920 h 3135630"/>
              <a:gd name="connsiteX10" fmla="*/ 1733550 w 2270579"/>
              <a:gd name="connsiteY10" fmla="*/ 0 h 3135630"/>
              <a:gd name="connsiteX11" fmla="*/ 2270579 w 2270579"/>
              <a:gd name="connsiteY11" fmla="*/ 0 h 3135630"/>
              <a:gd name="connsiteX12" fmla="*/ 2270579 w 2270579"/>
              <a:gd name="connsiteY12" fmla="*/ 3135630 h 3135630"/>
              <a:gd name="connsiteX13" fmla="*/ 0 w 2270579"/>
              <a:gd name="connsiteY13" fmla="*/ 3135630 h 3135630"/>
              <a:gd name="connsiteX14" fmla="*/ 0 w 2270579"/>
              <a:gd name="connsiteY14" fmla="*/ 0 h 313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70579" h="3135630">
                <a:moveTo>
                  <a:pt x="0" y="0"/>
                </a:moveTo>
                <a:lnTo>
                  <a:pt x="537029" y="0"/>
                </a:lnTo>
                <a:lnTo>
                  <a:pt x="537029" y="1137920"/>
                </a:lnTo>
                <a:lnTo>
                  <a:pt x="866775" y="1137920"/>
                </a:lnTo>
                <a:lnTo>
                  <a:pt x="866775" y="450187"/>
                </a:lnTo>
                <a:cubicBezTo>
                  <a:pt x="866775" y="400754"/>
                  <a:pt x="906849" y="360680"/>
                  <a:pt x="956282" y="360680"/>
                </a:cubicBezTo>
                <a:lnTo>
                  <a:pt x="1314297" y="360680"/>
                </a:lnTo>
                <a:cubicBezTo>
                  <a:pt x="1363730" y="360680"/>
                  <a:pt x="1403804" y="400754"/>
                  <a:pt x="1403804" y="450187"/>
                </a:cubicBezTo>
                <a:lnTo>
                  <a:pt x="1403804" y="1137920"/>
                </a:lnTo>
                <a:lnTo>
                  <a:pt x="1733550" y="1137920"/>
                </a:lnTo>
                <a:lnTo>
                  <a:pt x="1733550" y="0"/>
                </a:lnTo>
                <a:lnTo>
                  <a:pt x="2270579" y="0"/>
                </a:lnTo>
                <a:lnTo>
                  <a:pt x="2270579" y="3135630"/>
                </a:lnTo>
                <a:lnTo>
                  <a:pt x="0" y="3135630"/>
                </a:lnTo>
                <a:lnTo>
                  <a:pt x="0" y="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BD444D0-8A1B-46FE-83DE-A396B745270C}"/>
              </a:ext>
            </a:extLst>
          </p:cNvPr>
          <p:cNvSpPr/>
          <p:nvPr/>
        </p:nvSpPr>
        <p:spPr>
          <a:xfrm>
            <a:off x="4145790" y="925829"/>
            <a:ext cx="1637179" cy="2528571"/>
          </a:xfrm>
          <a:custGeom>
            <a:avLst/>
            <a:gdLst>
              <a:gd name="connsiteX0" fmla="*/ 1280159 w 2558143"/>
              <a:gd name="connsiteY0" fmla="*/ 583837 h 3950970"/>
              <a:gd name="connsiteX1" fmla="*/ 1211579 w 2558143"/>
              <a:gd name="connsiteY1" fmla="*/ 652417 h 3950970"/>
              <a:gd name="connsiteX2" fmla="*/ 1280159 w 2558143"/>
              <a:gd name="connsiteY2" fmla="*/ 720997 h 3950970"/>
              <a:gd name="connsiteX3" fmla="*/ 1348739 w 2558143"/>
              <a:gd name="connsiteY3" fmla="*/ 652417 h 3950970"/>
              <a:gd name="connsiteX4" fmla="*/ 1280159 w 2558143"/>
              <a:gd name="connsiteY4" fmla="*/ 583837 h 3950970"/>
              <a:gd name="connsiteX5" fmla="*/ 2021114 w 2558143"/>
              <a:gd name="connsiteY5" fmla="*/ 0 h 3950970"/>
              <a:gd name="connsiteX6" fmla="*/ 2558143 w 2558143"/>
              <a:gd name="connsiteY6" fmla="*/ 0 h 3950970"/>
              <a:gd name="connsiteX7" fmla="*/ 2558143 w 2558143"/>
              <a:gd name="connsiteY7" fmla="*/ 1137920 h 3950970"/>
              <a:gd name="connsiteX8" fmla="*/ 2558143 w 2558143"/>
              <a:gd name="connsiteY8" fmla="*/ 1393371 h 3950970"/>
              <a:gd name="connsiteX9" fmla="*/ 2558143 w 2558143"/>
              <a:gd name="connsiteY9" fmla="*/ 3950970 h 3950970"/>
              <a:gd name="connsiteX10" fmla="*/ 0 w 2558143"/>
              <a:gd name="connsiteY10" fmla="*/ 3950970 h 3950970"/>
              <a:gd name="connsiteX11" fmla="*/ 0 w 2558143"/>
              <a:gd name="connsiteY11" fmla="*/ 1393371 h 3950970"/>
              <a:gd name="connsiteX12" fmla="*/ 0 w 2558143"/>
              <a:gd name="connsiteY12" fmla="*/ 1137920 h 3950970"/>
              <a:gd name="connsiteX13" fmla="*/ 0 w 2558143"/>
              <a:gd name="connsiteY13" fmla="*/ 0 h 3950970"/>
              <a:gd name="connsiteX14" fmla="*/ 537029 w 2558143"/>
              <a:gd name="connsiteY14" fmla="*/ 0 h 3950970"/>
              <a:gd name="connsiteX15" fmla="*/ 537029 w 2558143"/>
              <a:gd name="connsiteY15" fmla="*/ 1137920 h 3950970"/>
              <a:gd name="connsiteX16" fmla="*/ 1010557 w 2558143"/>
              <a:gd name="connsiteY16" fmla="*/ 1137920 h 3950970"/>
              <a:gd name="connsiteX17" fmla="*/ 1010557 w 2558143"/>
              <a:gd name="connsiteY17" fmla="*/ 530741 h 3950970"/>
              <a:gd name="connsiteX18" fmla="*/ 1100064 w 2558143"/>
              <a:gd name="connsiteY18" fmla="*/ 441234 h 3950970"/>
              <a:gd name="connsiteX19" fmla="*/ 1458079 w 2558143"/>
              <a:gd name="connsiteY19" fmla="*/ 441234 h 3950970"/>
              <a:gd name="connsiteX20" fmla="*/ 1547586 w 2558143"/>
              <a:gd name="connsiteY20" fmla="*/ 530741 h 3950970"/>
              <a:gd name="connsiteX21" fmla="*/ 1547586 w 2558143"/>
              <a:gd name="connsiteY21" fmla="*/ 1137920 h 3950970"/>
              <a:gd name="connsiteX22" fmla="*/ 2021114 w 2558143"/>
              <a:gd name="connsiteY22" fmla="*/ 1137920 h 3950970"/>
              <a:gd name="connsiteX0" fmla="*/ 1280159 w 2558143"/>
              <a:gd name="connsiteY0" fmla="*/ 583837 h 3950970"/>
              <a:gd name="connsiteX1" fmla="*/ 1211579 w 2558143"/>
              <a:gd name="connsiteY1" fmla="*/ 652417 h 3950970"/>
              <a:gd name="connsiteX2" fmla="*/ 1280159 w 2558143"/>
              <a:gd name="connsiteY2" fmla="*/ 720997 h 3950970"/>
              <a:gd name="connsiteX3" fmla="*/ 1348739 w 2558143"/>
              <a:gd name="connsiteY3" fmla="*/ 652417 h 3950970"/>
              <a:gd name="connsiteX4" fmla="*/ 1280159 w 2558143"/>
              <a:gd name="connsiteY4" fmla="*/ 583837 h 3950970"/>
              <a:gd name="connsiteX5" fmla="*/ 2021114 w 2558143"/>
              <a:gd name="connsiteY5" fmla="*/ 0 h 3950970"/>
              <a:gd name="connsiteX6" fmla="*/ 2558143 w 2558143"/>
              <a:gd name="connsiteY6" fmla="*/ 0 h 3950970"/>
              <a:gd name="connsiteX7" fmla="*/ 2558143 w 2558143"/>
              <a:gd name="connsiteY7" fmla="*/ 1137920 h 3950970"/>
              <a:gd name="connsiteX8" fmla="*/ 2558143 w 2558143"/>
              <a:gd name="connsiteY8" fmla="*/ 1393371 h 3950970"/>
              <a:gd name="connsiteX9" fmla="*/ 2558143 w 2558143"/>
              <a:gd name="connsiteY9" fmla="*/ 3950970 h 3950970"/>
              <a:gd name="connsiteX10" fmla="*/ 0 w 2558143"/>
              <a:gd name="connsiteY10" fmla="*/ 3950970 h 3950970"/>
              <a:gd name="connsiteX11" fmla="*/ 0 w 2558143"/>
              <a:gd name="connsiteY11" fmla="*/ 1137920 h 3950970"/>
              <a:gd name="connsiteX12" fmla="*/ 0 w 2558143"/>
              <a:gd name="connsiteY12" fmla="*/ 0 h 3950970"/>
              <a:gd name="connsiteX13" fmla="*/ 537029 w 2558143"/>
              <a:gd name="connsiteY13" fmla="*/ 0 h 3950970"/>
              <a:gd name="connsiteX14" fmla="*/ 537029 w 2558143"/>
              <a:gd name="connsiteY14" fmla="*/ 1137920 h 3950970"/>
              <a:gd name="connsiteX15" fmla="*/ 1010557 w 2558143"/>
              <a:gd name="connsiteY15" fmla="*/ 1137920 h 3950970"/>
              <a:gd name="connsiteX16" fmla="*/ 1010557 w 2558143"/>
              <a:gd name="connsiteY16" fmla="*/ 530741 h 3950970"/>
              <a:gd name="connsiteX17" fmla="*/ 1100064 w 2558143"/>
              <a:gd name="connsiteY17" fmla="*/ 441234 h 3950970"/>
              <a:gd name="connsiteX18" fmla="*/ 1458079 w 2558143"/>
              <a:gd name="connsiteY18" fmla="*/ 441234 h 3950970"/>
              <a:gd name="connsiteX19" fmla="*/ 1547586 w 2558143"/>
              <a:gd name="connsiteY19" fmla="*/ 530741 h 3950970"/>
              <a:gd name="connsiteX20" fmla="*/ 1547586 w 2558143"/>
              <a:gd name="connsiteY20" fmla="*/ 1137920 h 3950970"/>
              <a:gd name="connsiteX21" fmla="*/ 2021114 w 2558143"/>
              <a:gd name="connsiteY21" fmla="*/ 1137920 h 3950970"/>
              <a:gd name="connsiteX22" fmla="*/ 2021114 w 2558143"/>
              <a:gd name="connsiteY22" fmla="*/ 0 h 3950970"/>
              <a:gd name="connsiteX0" fmla="*/ 1280159 w 2558143"/>
              <a:gd name="connsiteY0" fmla="*/ 583837 h 3950970"/>
              <a:gd name="connsiteX1" fmla="*/ 1211579 w 2558143"/>
              <a:gd name="connsiteY1" fmla="*/ 652417 h 3950970"/>
              <a:gd name="connsiteX2" fmla="*/ 1280159 w 2558143"/>
              <a:gd name="connsiteY2" fmla="*/ 720997 h 3950970"/>
              <a:gd name="connsiteX3" fmla="*/ 1348739 w 2558143"/>
              <a:gd name="connsiteY3" fmla="*/ 652417 h 3950970"/>
              <a:gd name="connsiteX4" fmla="*/ 1280159 w 2558143"/>
              <a:gd name="connsiteY4" fmla="*/ 583837 h 3950970"/>
              <a:gd name="connsiteX5" fmla="*/ 2021114 w 2558143"/>
              <a:gd name="connsiteY5" fmla="*/ 0 h 3950970"/>
              <a:gd name="connsiteX6" fmla="*/ 2558143 w 2558143"/>
              <a:gd name="connsiteY6" fmla="*/ 0 h 3950970"/>
              <a:gd name="connsiteX7" fmla="*/ 2558143 w 2558143"/>
              <a:gd name="connsiteY7" fmla="*/ 1137920 h 3950970"/>
              <a:gd name="connsiteX8" fmla="*/ 2558143 w 2558143"/>
              <a:gd name="connsiteY8" fmla="*/ 1393371 h 3950970"/>
              <a:gd name="connsiteX9" fmla="*/ 2558143 w 2558143"/>
              <a:gd name="connsiteY9" fmla="*/ 3950970 h 3950970"/>
              <a:gd name="connsiteX10" fmla="*/ 0 w 2558143"/>
              <a:gd name="connsiteY10" fmla="*/ 3950970 h 3950970"/>
              <a:gd name="connsiteX11" fmla="*/ 0 w 2558143"/>
              <a:gd name="connsiteY11" fmla="*/ 0 h 3950970"/>
              <a:gd name="connsiteX12" fmla="*/ 537029 w 2558143"/>
              <a:gd name="connsiteY12" fmla="*/ 0 h 3950970"/>
              <a:gd name="connsiteX13" fmla="*/ 537029 w 2558143"/>
              <a:gd name="connsiteY13" fmla="*/ 1137920 h 3950970"/>
              <a:gd name="connsiteX14" fmla="*/ 1010557 w 2558143"/>
              <a:gd name="connsiteY14" fmla="*/ 1137920 h 3950970"/>
              <a:gd name="connsiteX15" fmla="*/ 1010557 w 2558143"/>
              <a:gd name="connsiteY15" fmla="*/ 530741 h 3950970"/>
              <a:gd name="connsiteX16" fmla="*/ 1100064 w 2558143"/>
              <a:gd name="connsiteY16" fmla="*/ 441234 h 3950970"/>
              <a:gd name="connsiteX17" fmla="*/ 1458079 w 2558143"/>
              <a:gd name="connsiteY17" fmla="*/ 441234 h 3950970"/>
              <a:gd name="connsiteX18" fmla="*/ 1547586 w 2558143"/>
              <a:gd name="connsiteY18" fmla="*/ 530741 h 3950970"/>
              <a:gd name="connsiteX19" fmla="*/ 1547586 w 2558143"/>
              <a:gd name="connsiteY19" fmla="*/ 1137920 h 3950970"/>
              <a:gd name="connsiteX20" fmla="*/ 2021114 w 2558143"/>
              <a:gd name="connsiteY20" fmla="*/ 1137920 h 3950970"/>
              <a:gd name="connsiteX21" fmla="*/ 2021114 w 2558143"/>
              <a:gd name="connsiteY21" fmla="*/ 0 h 3950970"/>
              <a:gd name="connsiteX0" fmla="*/ 1280159 w 2558143"/>
              <a:gd name="connsiteY0" fmla="*/ 583837 h 3950970"/>
              <a:gd name="connsiteX1" fmla="*/ 1211579 w 2558143"/>
              <a:gd name="connsiteY1" fmla="*/ 652417 h 3950970"/>
              <a:gd name="connsiteX2" fmla="*/ 1280159 w 2558143"/>
              <a:gd name="connsiteY2" fmla="*/ 720997 h 3950970"/>
              <a:gd name="connsiteX3" fmla="*/ 1348739 w 2558143"/>
              <a:gd name="connsiteY3" fmla="*/ 652417 h 3950970"/>
              <a:gd name="connsiteX4" fmla="*/ 1280159 w 2558143"/>
              <a:gd name="connsiteY4" fmla="*/ 583837 h 3950970"/>
              <a:gd name="connsiteX5" fmla="*/ 2021114 w 2558143"/>
              <a:gd name="connsiteY5" fmla="*/ 0 h 3950970"/>
              <a:gd name="connsiteX6" fmla="*/ 2558143 w 2558143"/>
              <a:gd name="connsiteY6" fmla="*/ 0 h 3950970"/>
              <a:gd name="connsiteX7" fmla="*/ 2558143 w 2558143"/>
              <a:gd name="connsiteY7" fmla="*/ 1137920 h 3950970"/>
              <a:gd name="connsiteX8" fmla="*/ 2558143 w 2558143"/>
              <a:gd name="connsiteY8" fmla="*/ 3950970 h 3950970"/>
              <a:gd name="connsiteX9" fmla="*/ 0 w 2558143"/>
              <a:gd name="connsiteY9" fmla="*/ 3950970 h 3950970"/>
              <a:gd name="connsiteX10" fmla="*/ 0 w 2558143"/>
              <a:gd name="connsiteY10" fmla="*/ 0 h 3950970"/>
              <a:gd name="connsiteX11" fmla="*/ 537029 w 2558143"/>
              <a:gd name="connsiteY11" fmla="*/ 0 h 3950970"/>
              <a:gd name="connsiteX12" fmla="*/ 537029 w 2558143"/>
              <a:gd name="connsiteY12" fmla="*/ 1137920 h 3950970"/>
              <a:gd name="connsiteX13" fmla="*/ 1010557 w 2558143"/>
              <a:gd name="connsiteY13" fmla="*/ 1137920 h 3950970"/>
              <a:gd name="connsiteX14" fmla="*/ 1010557 w 2558143"/>
              <a:gd name="connsiteY14" fmla="*/ 530741 h 3950970"/>
              <a:gd name="connsiteX15" fmla="*/ 1100064 w 2558143"/>
              <a:gd name="connsiteY15" fmla="*/ 441234 h 3950970"/>
              <a:gd name="connsiteX16" fmla="*/ 1458079 w 2558143"/>
              <a:gd name="connsiteY16" fmla="*/ 441234 h 3950970"/>
              <a:gd name="connsiteX17" fmla="*/ 1547586 w 2558143"/>
              <a:gd name="connsiteY17" fmla="*/ 530741 h 3950970"/>
              <a:gd name="connsiteX18" fmla="*/ 1547586 w 2558143"/>
              <a:gd name="connsiteY18" fmla="*/ 1137920 h 3950970"/>
              <a:gd name="connsiteX19" fmla="*/ 2021114 w 2558143"/>
              <a:gd name="connsiteY19" fmla="*/ 1137920 h 3950970"/>
              <a:gd name="connsiteX20" fmla="*/ 2021114 w 2558143"/>
              <a:gd name="connsiteY20" fmla="*/ 0 h 3950970"/>
              <a:gd name="connsiteX0" fmla="*/ 1280159 w 2558143"/>
              <a:gd name="connsiteY0" fmla="*/ 583837 h 3950970"/>
              <a:gd name="connsiteX1" fmla="*/ 1211579 w 2558143"/>
              <a:gd name="connsiteY1" fmla="*/ 652417 h 3950970"/>
              <a:gd name="connsiteX2" fmla="*/ 1280159 w 2558143"/>
              <a:gd name="connsiteY2" fmla="*/ 720997 h 3950970"/>
              <a:gd name="connsiteX3" fmla="*/ 1348739 w 2558143"/>
              <a:gd name="connsiteY3" fmla="*/ 652417 h 3950970"/>
              <a:gd name="connsiteX4" fmla="*/ 1280159 w 2558143"/>
              <a:gd name="connsiteY4" fmla="*/ 583837 h 3950970"/>
              <a:gd name="connsiteX5" fmla="*/ 2021114 w 2558143"/>
              <a:gd name="connsiteY5" fmla="*/ 0 h 3950970"/>
              <a:gd name="connsiteX6" fmla="*/ 2558143 w 2558143"/>
              <a:gd name="connsiteY6" fmla="*/ 0 h 3950970"/>
              <a:gd name="connsiteX7" fmla="*/ 2558143 w 2558143"/>
              <a:gd name="connsiteY7" fmla="*/ 3950970 h 3950970"/>
              <a:gd name="connsiteX8" fmla="*/ 0 w 2558143"/>
              <a:gd name="connsiteY8" fmla="*/ 3950970 h 3950970"/>
              <a:gd name="connsiteX9" fmla="*/ 0 w 2558143"/>
              <a:gd name="connsiteY9" fmla="*/ 0 h 3950970"/>
              <a:gd name="connsiteX10" fmla="*/ 537029 w 2558143"/>
              <a:gd name="connsiteY10" fmla="*/ 0 h 3950970"/>
              <a:gd name="connsiteX11" fmla="*/ 537029 w 2558143"/>
              <a:gd name="connsiteY11" fmla="*/ 1137920 h 3950970"/>
              <a:gd name="connsiteX12" fmla="*/ 1010557 w 2558143"/>
              <a:gd name="connsiteY12" fmla="*/ 1137920 h 3950970"/>
              <a:gd name="connsiteX13" fmla="*/ 1010557 w 2558143"/>
              <a:gd name="connsiteY13" fmla="*/ 530741 h 3950970"/>
              <a:gd name="connsiteX14" fmla="*/ 1100064 w 2558143"/>
              <a:gd name="connsiteY14" fmla="*/ 441234 h 3950970"/>
              <a:gd name="connsiteX15" fmla="*/ 1458079 w 2558143"/>
              <a:gd name="connsiteY15" fmla="*/ 441234 h 3950970"/>
              <a:gd name="connsiteX16" fmla="*/ 1547586 w 2558143"/>
              <a:gd name="connsiteY16" fmla="*/ 530741 h 3950970"/>
              <a:gd name="connsiteX17" fmla="*/ 1547586 w 2558143"/>
              <a:gd name="connsiteY17" fmla="*/ 1137920 h 3950970"/>
              <a:gd name="connsiteX18" fmla="*/ 2021114 w 2558143"/>
              <a:gd name="connsiteY18" fmla="*/ 1137920 h 3950970"/>
              <a:gd name="connsiteX19" fmla="*/ 2021114 w 2558143"/>
              <a:gd name="connsiteY19" fmla="*/ 0 h 3950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558143" h="3950970">
                <a:moveTo>
                  <a:pt x="1280159" y="583837"/>
                </a:moveTo>
                <a:cubicBezTo>
                  <a:pt x="1242283" y="583837"/>
                  <a:pt x="1211579" y="614541"/>
                  <a:pt x="1211579" y="652417"/>
                </a:cubicBezTo>
                <a:cubicBezTo>
                  <a:pt x="1211579" y="690293"/>
                  <a:pt x="1242283" y="720997"/>
                  <a:pt x="1280159" y="720997"/>
                </a:cubicBezTo>
                <a:cubicBezTo>
                  <a:pt x="1318035" y="720997"/>
                  <a:pt x="1348739" y="690293"/>
                  <a:pt x="1348739" y="652417"/>
                </a:cubicBezTo>
                <a:cubicBezTo>
                  <a:pt x="1348739" y="614541"/>
                  <a:pt x="1318035" y="583837"/>
                  <a:pt x="1280159" y="583837"/>
                </a:cubicBezTo>
                <a:close/>
                <a:moveTo>
                  <a:pt x="2021114" y="0"/>
                </a:moveTo>
                <a:lnTo>
                  <a:pt x="2558143" y="0"/>
                </a:lnTo>
                <a:lnTo>
                  <a:pt x="2558143" y="3950970"/>
                </a:lnTo>
                <a:lnTo>
                  <a:pt x="0" y="3950970"/>
                </a:lnTo>
                <a:lnTo>
                  <a:pt x="0" y="0"/>
                </a:lnTo>
                <a:lnTo>
                  <a:pt x="537029" y="0"/>
                </a:lnTo>
                <a:lnTo>
                  <a:pt x="537029" y="1137920"/>
                </a:lnTo>
                <a:lnTo>
                  <a:pt x="1010557" y="1137920"/>
                </a:lnTo>
                <a:lnTo>
                  <a:pt x="1010557" y="530741"/>
                </a:lnTo>
                <a:cubicBezTo>
                  <a:pt x="1010557" y="481308"/>
                  <a:pt x="1050631" y="441234"/>
                  <a:pt x="1100064" y="441234"/>
                </a:cubicBezTo>
                <a:lnTo>
                  <a:pt x="1458079" y="441234"/>
                </a:lnTo>
                <a:cubicBezTo>
                  <a:pt x="1507512" y="441234"/>
                  <a:pt x="1547586" y="481308"/>
                  <a:pt x="1547586" y="530741"/>
                </a:cubicBezTo>
                <a:lnTo>
                  <a:pt x="1547586" y="1137920"/>
                </a:lnTo>
                <a:lnTo>
                  <a:pt x="2021114" y="1137920"/>
                </a:lnTo>
                <a:lnTo>
                  <a:pt x="2021114" y="0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CDD85EF-3403-45BD-BDF5-702F40E913A2}"/>
              </a:ext>
            </a:extLst>
          </p:cNvPr>
          <p:cNvSpPr/>
          <p:nvPr/>
        </p:nvSpPr>
        <p:spPr>
          <a:xfrm>
            <a:off x="1021986" y="3874633"/>
            <a:ext cx="1993191" cy="2476637"/>
          </a:xfrm>
          <a:custGeom>
            <a:avLst/>
            <a:gdLst>
              <a:gd name="connsiteX0" fmla="*/ 91440 w 2270579"/>
              <a:gd name="connsiteY0" fmla="*/ 0 h 2821305"/>
              <a:gd name="connsiteX1" fmla="*/ 445589 w 2270579"/>
              <a:gd name="connsiteY1" fmla="*/ 0 h 2821305"/>
              <a:gd name="connsiteX2" fmla="*/ 537029 w 2270579"/>
              <a:gd name="connsiteY2" fmla="*/ 91440 h 2821305"/>
              <a:gd name="connsiteX3" fmla="*/ 537029 w 2270579"/>
              <a:gd name="connsiteY3" fmla="*/ 823595 h 2821305"/>
              <a:gd name="connsiteX4" fmla="*/ 866775 w 2270579"/>
              <a:gd name="connsiteY4" fmla="*/ 823595 h 2821305"/>
              <a:gd name="connsiteX5" fmla="*/ 866775 w 2270579"/>
              <a:gd name="connsiteY5" fmla="*/ 450187 h 2821305"/>
              <a:gd name="connsiteX6" fmla="*/ 956282 w 2270579"/>
              <a:gd name="connsiteY6" fmla="*/ 360680 h 2821305"/>
              <a:gd name="connsiteX7" fmla="*/ 1314297 w 2270579"/>
              <a:gd name="connsiteY7" fmla="*/ 360680 h 2821305"/>
              <a:gd name="connsiteX8" fmla="*/ 1403804 w 2270579"/>
              <a:gd name="connsiteY8" fmla="*/ 450187 h 2821305"/>
              <a:gd name="connsiteX9" fmla="*/ 1403804 w 2270579"/>
              <a:gd name="connsiteY9" fmla="*/ 823595 h 2821305"/>
              <a:gd name="connsiteX10" fmla="*/ 1733550 w 2270579"/>
              <a:gd name="connsiteY10" fmla="*/ 823595 h 2821305"/>
              <a:gd name="connsiteX11" fmla="*/ 1733550 w 2270579"/>
              <a:gd name="connsiteY11" fmla="*/ 91440 h 2821305"/>
              <a:gd name="connsiteX12" fmla="*/ 1824990 w 2270579"/>
              <a:gd name="connsiteY12" fmla="*/ 0 h 2821305"/>
              <a:gd name="connsiteX13" fmla="*/ 2179139 w 2270579"/>
              <a:gd name="connsiteY13" fmla="*/ 0 h 2821305"/>
              <a:gd name="connsiteX14" fmla="*/ 2270579 w 2270579"/>
              <a:gd name="connsiteY14" fmla="*/ 91440 h 2821305"/>
              <a:gd name="connsiteX15" fmla="*/ 2270579 w 2270579"/>
              <a:gd name="connsiteY15" fmla="*/ 823595 h 2821305"/>
              <a:gd name="connsiteX16" fmla="*/ 2270579 w 2270579"/>
              <a:gd name="connsiteY16" fmla="*/ 1393371 h 2821305"/>
              <a:gd name="connsiteX17" fmla="*/ 2270579 w 2270579"/>
              <a:gd name="connsiteY17" fmla="*/ 2526023 h 2821305"/>
              <a:gd name="connsiteX18" fmla="*/ 1975297 w 2270579"/>
              <a:gd name="connsiteY18" fmla="*/ 2821305 h 2821305"/>
              <a:gd name="connsiteX19" fmla="*/ 295282 w 2270579"/>
              <a:gd name="connsiteY19" fmla="*/ 2821305 h 2821305"/>
              <a:gd name="connsiteX20" fmla="*/ 0 w 2270579"/>
              <a:gd name="connsiteY20" fmla="*/ 2526023 h 2821305"/>
              <a:gd name="connsiteX21" fmla="*/ 0 w 2270579"/>
              <a:gd name="connsiteY21" fmla="*/ 823595 h 2821305"/>
              <a:gd name="connsiteX22" fmla="*/ 0 w 2270579"/>
              <a:gd name="connsiteY22" fmla="*/ 823595 h 2821305"/>
              <a:gd name="connsiteX23" fmla="*/ 0 w 2270579"/>
              <a:gd name="connsiteY23" fmla="*/ 91440 h 2821305"/>
              <a:gd name="connsiteX24" fmla="*/ 91440 w 2270579"/>
              <a:gd name="connsiteY24" fmla="*/ 0 h 2821305"/>
              <a:gd name="connsiteX0" fmla="*/ 91440 w 2270579"/>
              <a:gd name="connsiteY0" fmla="*/ 0 h 2821305"/>
              <a:gd name="connsiteX1" fmla="*/ 445589 w 2270579"/>
              <a:gd name="connsiteY1" fmla="*/ 0 h 2821305"/>
              <a:gd name="connsiteX2" fmla="*/ 537029 w 2270579"/>
              <a:gd name="connsiteY2" fmla="*/ 91440 h 2821305"/>
              <a:gd name="connsiteX3" fmla="*/ 537029 w 2270579"/>
              <a:gd name="connsiteY3" fmla="*/ 823595 h 2821305"/>
              <a:gd name="connsiteX4" fmla="*/ 866775 w 2270579"/>
              <a:gd name="connsiteY4" fmla="*/ 823595 h 2821305"/>
              <a:gd name="connsiteX5" fmla="*/ 866775 w 2270579"/>
              <a:gd name="connsiteY5" fmla="*/ 450187 h 2821305"/>
              <a:gd name="connsiteX6" fmla="*/ 956282 w 2270579"/>
              <a:gd name="connsiteY6" fmla="*/ 360680 h 2821305"/>
              <a:gd name="connsiteX7" fmla="*/ 1314297 w 2270579"/>
              <a:gd name="connsiteY7" fmla="*/ 360680 h 2821305"/>
              <a:gd name="connsiteX8" fmla="*/ 1403804 w 2270579"/>
              <a:gd name="connsiteY8" fmla="*/ 450187 h 2821305"/>
              <a:gd name="connsiteX9" fmla="*/ 1403804 w 2270579"/>
              <a:gd name="connsiteY9" fmla="*/ 823595 h 2821305"/>
              <a:gd name="connsiteX10" fmla="*/ 1733550 w 2270579"/>
              <a:gd name="connsiteY10" fmla="*/ 823595 h 2821305"/>
              <a:gd name="connsiteX11" fmla="*/ 1733550 w 2270579"/>
              <a:gd name="connsiteY11" fmla="*/ 91440 h 2821305"/>
              <a:gd name="connsiteX12" fmla="*/ 1824990 w 2270579"/>
              <a:gd name="connsiteY12" fmla="*/ 0 h 2821305"/>
              <a:gd name="connsiteX13" fmla="*/ 2179139 w 2270579"/>
              <a:gd name="connsiteY13" fmla="*/ 0 h 2821305"/>
              <a:gd name="connsiteX14" fmla="*/ 2270579 w 2270579"/>
              <a:gd name="connsiteY14" fmla="*/ 91440 h 2821305"/>
              <a:gd name="connsiteX15" fmla="*/ 2270579 w 2270579"/>
              <a:gd name="connsiteY15" fmla="*/ 823595 h 2821305"/>
              <a:gd name="connsiteX16" fmla="*/ 2270579 w 2270579"/>
              <a:gd name="connsiteY16" fmla="*/ 1393371 h 2821305"/>
              <a:gd name="connsiteX17" fmla="*/ 2270579 w 2270579"/>
              <a:gd name="connsiteY17" fmla="*/ 2526023 h 2821305"/>
              <a:gd name="connsiteX18" fmla="*/ 1975297 w 2270579"/>
              <a:gd name="connsiteY18" fmla="*/ 2821305 h 2821305"/>
              <a:gd name="connsiteX19" fmla="*/ 295282 w 2270579"/>
              <a:gd name="connsiteY19" fmla="*/ 2821305 h 2821305"/>
              <a:gd name="connsiteX20" fmla="*/ 0 w 2270579"/>
              <a:gd name="connsiteY20" fmla="*/ 2526023 h 2821305"/>
              <a:gd name="connsiteX21" fmla="*/ 0 w 2270579"/>
              <a:gd name="connsiteY21" fmla="*/ 823595 h 2821305"/>
              <a:gd name="connsiteX22" fmla="*/ 0 w 2270579"/>
              <a:gd name="connsiteY22" fmla="*/ 91440 h 2821305"/>
              <a:gd name="connsiteX23" fmla="*/ 91440 w 2270579"/>
              <a:gd name="connsiteY23" fmla="*/ 0 h 2821305"/>
              <a:gd name="connsiteX0" fmla="*/ 91440 w 2270579"/>
              <a:gd name="connsiteY0" fmla="*/ 0 h 2821305"/>
              <a:gd name="connsiteX1" fmla="*/ 445589 w 2270579"/>
              <a:gd name="connsiteY1" fmla="*/ 0 h 2821305"/>
              <a:gd name="connsiteX2" fmla="*/ 537029 w 2270579"/>
              <a:gd name="connsiteY2" fmla="*/ 91440 h 2821305"/>
              <a:gd name="connsiteX3" fmla="*/ 537029 w 2270579"/>
              <a:gd name="connsiteY3" fmla="*/ 823595 h 2821305"/>
              <a:gd name="connsiteX4" fmla="*/ 866775 w 2270579"/>
              <a:gd name="connsiteY4" fmla="*/ 823595 h 2821305"/>
              <a:gd name="connsiteX5" fmla="*/ 866775 w 2270579"/>
              <a:gd name="connsiteY5" fmla="*/ 450187 h 2821305"/>
              <a:gd name="connsiteX6" fmla="*/ 956282 w 2270579"/>
              <a:gd name="connsiteY6" fmla="*/ 360680 h 2821305"/>
              <a:gd name="connsiteX7" fmla="*/ 1314297 w 2270579"/>
              <a:gd name="connsiteY7" fmla="*/ 360680 h 2821305"/>
              <a:gd name="connsiteX8" fmla="*/ 1403804 w 2270579"/>
              <a:gd name="connsiteY8" fmla="*/ 450187 h 2821305"/>
              <a:gd name="connsiteX9" fmla="*/ 1403804 w 2270579"/>
              <a:gd name="connsiteY9" fmla="*/ 823595 h 2821305"/>
              <a:gd name="connsiteX10" fmla="*/ 1733550 w 2270579"/>
              <a:gd name="connsiteY10" fmla="*/ 823595 h 2821305"/>
              <a:gd name="connsiteX11" fmla="*/ 1733550 w 2270579"/>
              <a:gd name="connsiteY11" fmla="*/ 91440 h 2821305"/>
              <a:gd name="connsiteX12" fmla="*/ 1824990 w 2270579"/>
              <a:gd name="connsiteY12" fmla="*/ 0 h 2821305"/>
              <a:gd name="connsiteX13" fmla="*/ 2179139 w 2270579"/>
              <a:gd name="connsiteY13" fmla="*/ 0 h 2821305"/>
              <a:gd name="connsiteX14" fmla="*/ 2270579 w 2270579"/>
              <a:gd name="connsiteY14" fmla="*/ 91440 h 2821305"/>
              <a:gd name="connsiteX15" fmla="*/ 2270579 w 2270579"/>
              <a:gd name="connsiteY15" fmla="*/ 823595 h 2821305"/>
              <a:gd name="connsiteX16" fmla="*/ 2270579 w 2270579"/>
              <a:gd name="connsiteY16" fmla="*/ 1393371 h 2821305"/>
              <a:gd name="connsiteX17" fmla="*/ 2270579 w 2270579"/>
              <a:gd name="connsiteY17" fmla="*/ 2526023 h 2821305"/>
              <a:gd name="connsiteX18" fmla="*/ 1975297 w 2270579"/>
              <a:gd name="connsiteY18" fmla="*/ 2821305 h 2821305"/>
              <a:gd name="connsiteX19" fmla="*/ 295282 w 2270579"/>
              <a:gd name="connsiteY19" fmla="*/ 2821305 h 2821305"/>
              <a:gd name="connsiteX20" fmla="*/ 0 w 2270579"/>
              <a:gd name="connsiteY20" fmla="*/ 2526023 h 2821305"/>
              <a:gd name="connsiteX21" fmla="*/ 0 w 2270579"/>
              <a:gd name="connsiteY21" fmla="*/ 91440 h 2821305"/>
              <a:gd name="connsiteX22" fmla="*/ 91440 w 2270579"/>
              <a:gd name="connsiteY22" fmla="*/ 0 h 2821305"/>
              <a:gd name="connsiteX0" fmla="*/ 91440 w 2299608"/>
              <a:gd name="connsiteY0" fmla="*/ 0 h 2821305"/>
              <a:gd name="connsiteX1" fmla="*/ 445589 w 2299608"/>
              <a:gd name="connsiteY1" fmla="*/ 0 h 2821305"/>
              <a:gd name="connsiteX2" fmla="*/ 537029 w 2299608"/>
              <a:gd name="connsiteY2" fmla="*/ 91440 h 2821305"/>
              <a:gd name="connsiteX3" fmla="*/ 537029 w 2299608"/>
              <a:gd name="connsiteY3" fmla="*/ 823595 h 2821305"/>
              <a:gd name="connsiteX4" fmla="*/ 866775 w 2299608"/>
              <a:gd name="connsiteY4" fmla="*/ 823595 h 2821305"/>
              <a:gd name="connsiteX5" fmla="*/ 866775 w 2299608"/>
              <a:gd name="connsiteY5" fmla="*/ 450187 h 2821305"/>
              <a:gd name="connsiteX6" fmla="*/ 956282 w 2299608"/>
              <a:gd name="connsiteY6" fmla="*/ 360680 h 2821305"/>
              <a:gd name="connsiteX7" fmla="*/ 1314297 w 2299608"/>
              <a:gd name="connsiteY7" fmla="*/ 360680 h 2821305"/>
              <a:gd name="connsiteX8" fmla="*/ 1403804 w 2299608"/>
              <a:gd name="connsiteY8" fmla="*/ 450187 h 2821305"/>
              <a:gd name="connsiteX9" fmla="*/ 1403804 w 2299608"/>
              <a:gd name="connsiteY9" fmla="*/ 823595 h 2821305"/>
              <a:gd name="connsiteX10" fmla="*/ 1733550 w 2299608"/>
              <a:gd name="connsiteY10" fmla="*/ 823595 h 2821305"/>
              <a:gd name="connsiteX11" fmla="*/ 1733550 w 2299608"/>
              <a:gd name="connsiteY11" fmla="*/ 91440 h 2821305"/>
              <a:gd name="connsiteX12" fmla="*/ 1824990 w 2299608"/>
              <a:gd name="connsiteY12" fmla="*/ 0 h 2821305"/>
              <a:gd name="connsiteX13" fmla="*/ 2179139 w 2299608"/>
              <a:gd name="connsiteY13" fmla="*/ 0 h 2821305"/>
              <a:gd name="connsiteX14" fmla="*/ 2270579 w 2299608"/>
              <a:gd name="connsiteY14" fmla="*/ 91440 h 2821305"/>
              <a:gd name="connsiteX15" fmla="*/ 2299608 w 2299608"/>
              <a:gd name="connsiteY15" fmla="*/ 867138 h 2821305"/>
              <a:gd name="connsiteX16" fmla="*/ 2270579 w 2299608"/>
              <a:gd name="connsiteY16" fmla="*/ 1393371 h 2821305"/>
              <a:gd name="connsiteX17" fmla="*/ 2270579 w 2299608"/>
              <a:gd name="connsiteY17" fmla="*/ 2526023 h 2821305"/>
              <a:gd name="connsiteX18" fmla="*/ 1975297 w 2299608"/>
              <a:gd name="connsiteY18" fmla="*/ 2821305 h 2821305"/>
              <a:gd name="connsiteX19" fmla="*/ 295282 w 2299608"/>
              <a:gd name="connsiteY19" fmla="*/ 2821305 h 2821305"/>
              <a:gd name="connsiteX20" fmla="*/ 0 w 2299608"/>
              <a:gd name="connsiteY20" fmla="*/ 2526023 h 2821305"/>
              <a:gd name="connsiteX21" fmla="*/ 0 w 2299608"/>
              <a:gd name="connsiteY21" fmla="*/ 91440 h 2821305"/>
              <a:gd name="connsiteX22" fmla="*/ 91440 w 2299608"/>
              <a:gd name="connsiteY22" fmla="*/ 0 h 2821305"/>
              <a:gd name="connsiteX0" fmla="*/ 91440 w 2270579"/>
              <a:gd name="connsiteY0" fmla="*/ 0 h 2821305"/>
              <a:gd name="connsiteX1" fmla="*/ 445589 w 2270579"/>
              <a:gd name="connsiteY1" fmla="*/ 0 h 2821305"/>
              <a:gd name="connsiteX2" fmla="*/ 537029 w 2270579"/>
              <a:gd name="connsiteY2" fmla="*/ 91440 h 2821305"/>
              <a:gd name="connsiteX3" fmla="*/ 537029 w 2270579"/>
              <a:gd name="connsiteY3" fmla="*/ 823595 h 2821305"/>
              <a:gd name="connsiteX4" fmla="*/ 866775 w 2270579"/>
              <a:gd name="connsiteY4" fmla="*/ 823595 h 2821305"/>
              <a:gd name="connsiteX5" fmla="*/ 866775 w 2270579"/>
              <a:gd name="connsiteY5" fmla="*/ 450187 h 2821305"/>
              <a:gd name="connsiteX6" fmla="*/ 956282 w 2270579"/>
              <a:gd name="connsiteY6" fmla="*/ 360680 h 2821305"/>
              <a:gd name="connsiteX7" fmla="*/ 1314297 w 2270579"/>
              <a:gd name="connsiteY7" fmla="*/ 360680 h 2821305"/>
              <a:gd name="connsiteX8" fmla="*/ 1403804 w 2270579"/>
              <a:gd name="connsiteY8" fmla="*/ 450187 h 2821305"/>
              <a:gd name="connsiteX9" fmla="*/ 1403804 w 2270579"/>
              <a:gd name="connsiteY9" fmla="*/ 823595 h 2821305"/>
              <a:gd name="connsiteX10" fmla="*/ 1733550 w 2270579"/>
              <a:gd name="connsiteY10" fmla="*/ 823595 h 2821305"/>
              <a:gd name="connsiteX11" fmla="*/ 1733550 w 2270579"/>
              <a:gd name="connsiteY11" fmla="*/ 91440 h 2821305"/>
              <a:gd name="connsiteX12" fmla="*/ 1824990 w 2270579"/>
              <a:gd name="connsiteY12" fmla="*/ 0 h 2821305"/>
              <a:gd name="connsiteX13" fmla="*/ 2179139 w 2270579"/>
              <a:gd name="connsiteY13" fmla="*/ 0 h 2821305"/>
              <a:gd name="connsiteX14" fmla="*/ 2270579 w 2270579"/>
              <a:gd name="connsiteY14" fmla="*/ 91440 h 2821305"/>
              <a:gd name="connsiteX15" fmla="*/ 2270579 w 2270579"/>
              <a:gd name="connsiteY15" fmla="*/ 1393371 h 2821305"/>
              <a:gd name="connsiteX16" fmla="*/ 2270579 w 2270579"/>
              <a:gd name="connsiteY16" fmla="*/ 2526023 h 2821305"/>
              <a:gd name="connsiteX17" fmla="*/ 1975297 w 2270579"/>
              <a:gd name="connsiteY17" fmla="*/ 2821305 h 2821305"/>
              <a:gd name="connsiteX18" fmla="*/ 295282 w 2270579"/>
              <a:gd name="connsiteY18" fmla="*/ 2821305 h 2821305"/>
              <a:gd name="connsiteX19" fmla="*/ 0 w 2270579"/>
              <a:gd name="connsiteY19" fmla="*/ 2526023 h 2821305"/>
              <a:gd name="connsiteX20" fmla="*/ 0 w 2270579"/>
              <a:gd name="connsiteY20" fmla="*/ 91440 h 2821305"/>
              <a:gd name="connsiteX21" fmla="*/ 91440 w 2270579"/>
              <a:gd name="connsiteY21" fmla="*/ 0 h 2821305"/>
              <a:gd name="connsiteX0" fmla="*/ 91440 w 2270579"/>
              <a:gd name="connsiteY0" fmla="*/ 0 h 2821305"/>
              <a:gd name="connsiteX1" fmla="*/ 445589 w 2270579"/>
              <a:gd name="connsiteY1" fmla="*/ 0 h 2821305"/>
              <a:gd name="connsiteX2" fmla="*/ 537029 w 2270579"/>
              <a:gd name="connsiteY2" fmla="*/ 91440 h 2821305"/>
              <a:gd name="connsiteX3" fmla="*/ 537029 w 2270579"/>
              <a:gd name="connsiteY3" fmla="*/ 823595 h 2821305"/>
              <a:gd name="connsiteX4" fmla="*/ 866775 w 2270579"/>
              <a:gd name="connsiteY4" fmla="*/ 823595 h 2821305"/>
              <a:gd name="connsiteX5" fmla="*/ 866775 w 2270579"/>
              <a:gd name="connsiteY5" fmla="*/ 450187 h 2821305"/>
              <a:gd name="connsiteX6" fmla="*/ 956282 w 2270579"/>
              <a:gd name="connsiteY6" fmla="*/ 360680 h 2821305"/>
              <a:gd name="connsiteX7" fmla="*/ 1314297 w 2270579"/>
              <a:gd name="connsiteY7" fmla="*/ 360680 h 2821305"/>
              <a:gd name="connsiteX8" fmla="*/ 1403804 w 2270579"/>
              <a:gd name="connsiteY8" fmla="*/ 450187 h 2821305"/>
              <a:gd name="connsiteX9" fmla="*/ 1403804 w 2270579"/>
              <a:gd name="connsiteY9" fmla="*/ 823595 h 2821305"/>
              <a:gd name="connsiteX10" fmla="*/ 1733550 w 2270579"/>
              <a:gd name="connsiteY10" fmla="*/ 823595 h 2821305"/>
              <a:gd name="connsiteX11" fmla="*/ 1733550 w 2270579"/>
              <a:gd name="connsiteY11" fmla="*/ 91440 h 2821305"/>
              <a:gd name="connsiteX12" fmla="*/ 1824990 w 2270579"/>
              <a:gd name="connsiteY12" fmla="*/ 0 h 2821305"/>
              <a:gd name="connsiteX13" fmla="*/ 2179139 w 2270579"/>
              <a:gd name="connsiteY13" fmla="*/ 0 h 2821305"/>
              <a:gd name="connsiteX14" fmla="*/ 2270579 w 2270579"/>
              <a:gd name="connsiteY14" fmla="*/ 91440 h 2821305"/>
              <a:gd name="connsiteX15" fmla="*/ 2270579 w 2270579"/>
              <a:gd name="connsiteY15" fmla="*/ 2526023 h 2821305"/>
              <a:gd name="connsiteX16" fmla="*/ 1975297 w 2270579"/>
              <a:gd name="connsiteY16" fmla="*/ 2821305 h 2821305"/>
              <a:gd name="connsiteX17" fmla="*/ 295282 w 2270579"/>
              <a:gd name="connsiteY17" fmla="*/ 2821305 h 2821305"/>
              <a:gd name="connsiteX18" fmla="*/ 0 w 2270579"/>
              <a:gd name="connsiteY18" fmla="*/ 2526023 h 2821305"/>
              <a:gd name="connsiteX19" fmla="*/ 0 w 2270579"/>
              <a:gd name="connsiteY19" fmla="*/ 91440 h 2821305"/>
              <a:gd name="connsiteX20" fmla="*/ 91440 w 2270579"/>
              <a:gd name="connsiteY20" fmla="*/ 0 h 2821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70579" h="2821305">
                <a:moveTo>
                  <a:pt x="91440" y="0"/>
                </a:moveTo>
                <a:lnTo>
                  <a:pt x="445589" y="0"/>
                </a:lnTo>
                <a:cubicBezTo>
                  <a:pt x="496090" y="0"/>
                  <a:pt x="537029" y="40939"/>
                  <a:pt x="537029" y="91440"/>
                </a:cubicBezTo>
                <a:lnTo>
                  <a:pt x="537029" y="823595"/>
                </a:lnTo>
                <a:lnTo>
                  <a:pt x="866775" y="823595"/>
                </a:lnTo>
                <a:lnTo>
                  <a:pt x="866775" y="450187"/>
                </a:lnTo>
                <a:cubicBezTo>
                  <a:pt x="866775" y="400754"/>
                  <a:pt x="906849" y="360680"/>
                  <a:pt x="956282" y="360680"/>
                </a:cubicBezTo>
                <a:lnTo>
                  <a:pt x="1314297" y="360680"/>
                </a:lnTo>
                <a:cubicBezTo>
                  <a:pt x="1363730" y="360680"/>
                  <a:pt x="1403804" y="400754"/>
                  <a:pt x="1403804" y="450187"/>
                </a:cubicBezTo>
                <a:lnTo>
                  <a:pt x="1403804" y="823595"/>
                </a:lnTo>
                <a:lnTo>
                  <a:pt x="1733550" y="823595"/>
                </a:lnTo>
                <a:lnTo>
                  <a:pt x="1733550" y="91440"/>
                </a:lnTo>
                <a:cubicBezTo>
                  <a:pt x="1733550" y="40939"/>
                  <a:pt x="1774489" y="0"/>
                  <a:pt x="1824990" y="0"/>
                </a:cubicBezTo>
                <a:lnTo>
                  <a:pt x="2179139" y="0"/>
                </a:lnTo>
                <a:cubicBezTo>
                  <a:pt x="2229640" y="0"/>
                  <a:pt x="2270579" y="40939"/>
                  <a:pt x="2270579" y="91440"/>
                </a:cubicBezTo>
                <a:lnTo>
                  <a:pt x="2270579" y="2526023"/>
                </a:lnTo>
                <a:cubicBezTo>
                  <a:pt x="2270579" y="2689103"/>
                  <a:pt x="2138377" y="2821305"/>
                  <a:pt x="1975297" y="2821305"/>
                </a:cubicBezTo>
                <a:lnTo>
                  <a:pt x="295282" y="2821305"/>
                </a:lnTo>
                <a:cubicBezTo>
                  <a:pt x="132202" y="2821305"/>
                  <a:pt x="0" y="2689103"/>
                  <a:pt x="0" y="2526023"/>
                </a:cubicBezTo>
                <a:lnTo>
                  <a:pt x="0" y="91440"/>
                </a:lnTo>
                <a:cubicBezTo>
                  <a:pt x="0" y="40939"/>
                  <a:pt x="40939" y="0"/>
                  <a:pt x="91440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3279EBC-C81B-41DB-86A4-23DD12C6DCDA}"/>
              </a:ext>
            </a:extLst>
          </p:cNvPr>
          <p:cNvGrpSpPr/>
          <p:nvPr/>
        </p:nvGrpSpPr>
        <p:grpSpPr>
          <a:xfrm>
            <a:off x="7100460" y="925830"/>
            <a:ext cx="1637178" cy="2528570"/>
            <a:chOff x="11236597" y="201929"/>
            <a:chExt cx="2558143" cy="3950971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707D726-3587-4EA5-B72C-DA76193905D9}"/>
                </a:ext>
              </a:extLst>
            </p:cNvPr>
            <p:cNvSpPr/>
            <p:nvPr/>
          </p:nvSpPr>
          <p:spPr>
            <a:xfrm>
              <a:off x="11236597" y="201930"/>
              <a:ext cx="2558143" cy="3950970"/>
            </a:xfrm>
            <a:custGeom>
              <a:avLst/>
              <a:gdLst>
                <a:gd name="connsiteX0" fmla="*/ 121922 w 2558143"/>
                <a:gd name="connsiteY0" fmla="*/ 0 h 3950970"/>
                <a:gd name="connsiteX1" fmla="*/ 415107 w 2558143"/>
                <a:gd name="connsiteY1" fmla="*/ 0 h 3950970"/>
                <a:gd name="connsiteX2" fmla="*/ 537029 w 2558143"/>
                <a:gd name="connsiteY2" fmla="*/ 121922 h 3950970"/>
                <a:gd name="connsiteX3" fmla="*/ 537029 w 2558143"/>
                <a:gd name="connsiteY3" fmla="*/ 1137920 h 3950970"/>
                <a:gd name="connsiteX4" fmla="*/ 878885 w 2558143"/>
                <a:gd name="connsiteY4" fmla="*/ 1137920 h 3950970"/>
                <a:gd name="connsiteX5" fmla="*/ 989194 w 2558143"/>
                <a:gd name="connsiteY5" fmla="*/ 696685 h 3950970"/>
                <a:gd name="connsiteX6" fmla="*/ 1568949 w 2558143"/>
                <a:gd name="connsiteY6" fmla="*/ 696685 h 3950970"/>
                <a:gd name="connsiteX7" fmla="*/ 1679258 w 2558143"/>
                <a:gd name="connsiteY7" fmla="*/ 1137920 h 3950970"/>
                <a:gd name="connsiteX8" fmla="*/ 2021114 w 2558143"/>
                <a:gd name="connsiteY8" fmla="*/ 1137920 h 3950970"/>
                <a:gd name="connsiteX9" fmla="*/ 2021114 w 2558143"/>
                <a:gd name="connsiteY9" fmla="*/ 121922 h 3950970"/>
                <a:gd name="connsiteX10" fmla="*/ 2143036 w 2558143"/>
                <a:gd name="connsiteY10" fmla="*/ 0 h 3950970"/>
                <a:gd name="connsiteX11" fmla="*/ 2436221 w 2558143"/>
                <a:gd name="connsiteY11" fmla="*/ 0 h 3950970"/>
                <a:gd name="connsiteX12" fmla="*/ 2558143 w 2558143"/>
                <a:gd name="connsiteY12" fmla="*/ 121922 h 3950970"/>
                <a:gd name="connsiteX13" fmla="*/ 2558143 w 2558143"/>
                <a:gd name="connsiteY13" fmla="*/ 1137920 h 3950970"/>
                <a:gd name="connsiteX14" fmla="*/ 2558143 w 2558143"/>
                <a:gd name="connsiteY14" fmla="*/ 1393371 h 3950970"/>
                <a:gd name="connsiteX15" fmla="*/ 2558143 w 2558143"/>
                <a:gd name="connsiteY15" fmla="*/ 3950970 h 3950970"/>
                <a:gd name="connsiteX16" fmla="*/ 0 w 2558143"/>
                <a:gd name="connsiteY16" fmla="*/ 3950970 h 3950970"/>
                <a:gd name="connsiteX17" fmla="*/ 0 w 2558143"/>
                <a:gd name="connsiteY17" fmla="*/ 1393371 h 3950970"/>
                <a:gd name="connsiteX18" fmla="*/ 0 w 2558143"/>
                <a:gd name="connsiteY18" fmla="*/ 1137920 h 3950970"/>
                <a:gd name="connsiteX19" fmla="*/ 0 w 2558143"/>
                <a:gd name="connsiteY19" fmla="*/ 121922 h 3950970"/>
                <a:gd name="connsiteX20" fmla="*/ 121922 w 2558143"/>
                <a:gd name="connsiteY20" fmla="*/ 0 h 395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58143" h="3950970">
                  <a:moveTo>
                    <a:pt x="121922" y="0"/>
                  </a:moveTo>
                  <a:lnTo>
                    <a:pt x="415107" y="0"/>
                  </a:lnTo>
                  <a:cubicBezTo>
                    <a:pt x="482443" y="0"/>
                    <a:pt x="537029" y="54586"/>
                    <a:pt x="537029" y="121922"/>
                  </a:cubicBezTo>
                  <a:lnTo>
                    <a:pt x="537029" y="1137920"/>
                  </a:lnTo>
                  <a:lnTo>
                    <a:pt x="878885" y="1137920"/>
                  </a:lnTo>
                  <a:lnTo>
                    <a:pt x="989194" y="696685"/>
                  </a:lnTo>
                  <a:lnTo>
                    <a:pt x="1568949" y="696685"/>
                  </a:lnTo>
                  <a:lnTo>
                    <a:pt x="1679258" y="1137920"/>
                  </a:lnTo>
                  <a:lnTo>
                    <a:pt x="2021114" y="1137920"/>
                  </a:lnTo>
                  <a:lnTo>
                    <a:pt x="2021114" y="121922"/>
                  </a:lnTo>
                  <a:cubicBezTo>
                    <a:pt x="2021114" y="54586"/>
                    <a:pt x="2075700" y="0"/>
                    <a:pt x="2143036" y="0"/>
                  </a:cubicBezTo>
                  <a:lnTo>
                    <a:pt x="2436221" y="0"/>
                  </a:lnTo>
                  <a:cubicBezTo>
                    <a:pt x="2503557" y="0"/>
                    <a:pt x="2558143" y="54586"/>
                    <a:pt x="2558143" y="121922"/>
                  </a:cubicBezTo>
                  <a:lnTo>
                    <a:pt x="2558143" y="1137920"/>
                  </a:lnTo>
                  <a:lnTo>
                    <a:pt x="2558143" y="1393371"/>
                  </a:lnTo>
                  <a:lnTo>
                    <a:pt x="2558143" y="3950970"/>
                  </a:lnTo>
                  <a:lnTo>
                    <a:pt x="0" y="3950970"/>
                  </a:lnTo>
                  <a:lnTo>
                    <a:pt x="0" y="1393371"/>
                  </a:lnTo>
                  <a:lnTo>
                    <a:pt x="0" y="1137920"/>
                  </a:lnTo>
                  <a:lnTo>
                    <a:pt x="0" y="121922"/>
                  </a:lnTo>
                  <a:cubicBezTo>
                    <a:pt x="0" y="54586"/>
                    <a:pt x="54586" y="0"/>
                    <a:pt x="121922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745B44E4-EAAE-4C02-9676-676F639E3A67}"/>
                </a:ext>
              </a:extLst>
            </p:cNvPr>
            <p:cNvSpPr/>
            <p:nvPr/>
          </p:nvSpPr>
          <p:spPr>
            <a:xfrm>
              <a:off x="11236597" y="201929"/>
              <a:ext cx="2558143" cy="3950970"/>
            </a:xfrm>
            <a:custGeom>
              <a:avLst/>
              <a:gdLst>
                <a:gd name="connsiteX0" fmla="*/ 2143036 w 2558143"/>
                <a:gd name="connsiteY0" fmla="*/ 0 h 3950970"/>
                <a:gd name="connsiteX1" fmla="*/ 2436221 w 2558143"/>
                <a:gd name="connsiteY1" fmla="*/ 0 h 3950970"/>
                <a:gd name="connsiteX2" fmla="*/ 2558143 w 2558143"/>
                <a:gd name="connsiteY2" fmla="*/ 121922 h 3950970"/>
                <a:gd name="connsiteX3" fmla="*/ 2558143 w 2558143"/>
                <a:gd name="connsiteY3" fmla="*/ 1137920 h 3950970"/>
                <a:gd name="connsiteX4" fmla="*/ 2558143 w 2558143"/>
                <a:gd name="connsiteY4" fmla="*/ 1393371 h 3950970"/>
                <a:gd name="connsiteX5" fmla="*/ 2558143 w 2558143"/>
                <a:gd name="connsiteY5" fmla="*/ 3950970 h 3950970"/>
                <a:gd name="connsiteX6" fmla="*/ 1749154 w 2558143"/>
                <a:gd name="connsiteY6" fmla="*/ 3950970 h 3950970"/>
                <a:gd name="connsiteX7" fmla="*/ 1749154 w 2558143"/>
                <a:gd name="connsiteY7" fmla="*/ 1137920 h 3950970"/>
                <a:gd name="connsiteX8" fmla="*/ 2021114 w 2558143"/>
                <a:gd name="connsiteY8" fmla="*/ 1137920 h 3950970"/>
                <a:gd name="connsiteX9" fmla="*/ 2021114 w 2558143"/>
                <a:gd name="connsiteY9" fmla="*/ 121922 h 3950970"/>
                <a:gd name="connsiteX10" fmla="*/ 2143036 w 2558143"/>
                <a:gd name="connsiteY10" fmla="*/ 0 h 3950970"/>
                <a:gd name="connsiteX11" fmla="*/ 121922 w 2558143"/>
                <a:gd name="connsiteY11" fmla="*/ 0 h 3950970"/>
                <a:gd name="connsiteX12" fmla="*/ 415107 w 2558143"/>
                <a:gd name="connsiteY12" fmla="*/ 0 h 3950970"/>
                <a:gd name="connsiteX13" fmla="*/ 537029 w 2558143"/>
                <a:gd name="connsiteY13" fmla="*/ 121922 h 3950970"/>
                <a:gd name="connsiteX14" fmla="*/ 537029 w 2558143"/>
                <a:gd name="connsiteY14" fmla="*/ 1137920 h 3950970"/>
                <a:gd name="connsiteX15" fmla="*/ 808990 w 2558143"/>
                <a:gd name="connsiteY15" fmla="*/ 1137920 h 3950970"/>
                <a:gd name="connsiteX16" fmla="*/ 808990 w 2558143"/>
                <a:gd name="connsiteY16" fmla="*/ 3950970 h 3950970"/>
                <a:gd name="connsiteX17" fmla="*/ 0 w 2558143"/>
                <a:gd name="connsiteY17" fmla="*/ 3950970 h 3950970"/>
                <a:gd name="connsiteX18" fmla="*/ 0 w 2558143"/>
                <a:gd name="connsiteY18" fmla="*/ 1393371 h 3950970"/>
                <a:gd name="connsiteX19" fmla="*/ 0 w 2558143"/>
                <a:gd name="connsiteY19" fmla="*/ 1137920 h 3950970"/>
                <a:gd name="connsiteX20" fmla="*/ 0 w 2558143"/>
                <a:gd name="connsiteY20" fmla="*/ 121922 h 3950970"/>
                <a:gd name="connsiteX21" fmla="*/ 121922 w 2558143"/>
                <a:gd name="connsiteY21" fmla="*/ 0 h 3950970"/>
                <a:gd name="connsiteX0" fmla="*/ 2143036 w 2558143"/>
                <a:gd name="connsiteY0" fmla="*/ 0 h 3950970"/>
                <a:gd name="connsiteX1" fmla="*/ 2436221 w 2558143"/>
                <a:gd name="connsiteY1" fmla="*/ 0 h 3950970"/>
                <a:gd name="connsiteX2" fmla="*/ 2558143 w 2558143"/>
                <a:gd name="connsiteY2" fmla="*/ 121922 h 3950970"/>
                <a:gd name="connsiteX3" fmla="*/ 2558143 w 2558143"/>
                <a:gd name="connsiteY3" fmla="*/ 1137920 h 3950970"/>
                <a:gd name="connsiteX4" fmla="*/ 2558143 w 2558143"/>
                <a:gd name="connsiteY4" fmla="*/ 1393371 h 3950970"/>
                <a:gd name="connsiteX5" fmla="*/ 2558143 w 2558143"/>
                <a:gd name="connsiteY5" fmla="*/ 3950970 h 3950970"/>
                <a:gd name="connsiteX6" fmla="*/ 1749154 w 2558143"/>
                <a:gd name="connsiteY6" fmla="*/ 3950970 h 3950970"/>
                <a:gd name="connsiteX7" fmla="*/ 1749154 w 2558143"/>
                <a:gd name="connsiteY7" fmla="*/ 1137920 h 3950970"/>
                <a:gd name="connsiteX8" fmla="*/ 2021114 w 2558143"/>
                <a:gd name="connsiteY8" fmla="*/ 1137920 h 3950970"/>
                <a:gd name="connsiteX9" fmla="*/ 2021114 w 2558143"/>
                <a:gd name="connsiteY9" fmla="*/ 121922 h 3950970"/>
                <a:gd name="connsiteX10" fmla="*/ 2143036 w 2558143"/>
                <a:gd name="connsiteY10" fmla="*/ 0 h 3950970"/>
                <a:gd name="connsiteX11" fmla="*/ 121922 w 2558143"/>
                <a:gd name="connsiteY11" fmla="*/ 0 h 3950970"/>
                <a:gd name="connsiteX12" fmla="*/ 415107 w 2558143"/>
                <a:gd name="connsiteY12" fmla="*/ 0 h 3950970"/>
                <a:gd name="connsiteX13" fmla="*/ 537029 w 2558143"/>
                <a:gd name="connsiteY13" fmla="*/ 121922 h 3950970"/>
                <a:gd name="connsiteX14" fmla="*/ 537029 w 2558143"/>
                <a:gd name="connsiteY14" fmla="*/ 1137920 h 3950970"/>
                <a:gd name="connsiteX15" fmla="*/ 808990 w 2558143"/>
                <a:gd name="connsiteY15" fmla="*/ 1137920 h 3950970"/>
                <a:gd name="connsiteX16" fmla="*/ 808990 w 2558143"/>
                <a:gd name="connsiteY16" fmla="*/ 3950970 h 3950970"/>
                <a:gd name="connsiteX17" fmla="*/ 0 w 2558143"/>
                <a:gd name="connsiteY17" fmla="*/ 3950970 h 3950970"/>
                <a:gd name="connsiteX18" fmla="*/ 0 w 2558143"/>
                <a:gd name="connsiteY18" fmla="*/ 1137920 h 3950970"/>
                <a:gd name="connsiteX19" fmla="*/ 0 w 2558143"/>
                <a:gd name="connsiteY19" fmla="*/ 121922 h 3950970"/>
                <a:gd name="connsiteX20" fmla="*/ 121922 w 2558143"/>
                <a:gd name="connsiteY20" fmla="*/ 0 h 3950970"/>
                <a:gd name="connsiteX0" fmla="*/ 2143036 w 2558143"/>
                <a:gd name="connsiteY0" fmla="*/ 0 h 3950970"/>
                <a:gd name="connsiteX1" fmla="*/ 2436221 w 2558143"/>
                <a:gd name="connsiteY1" fmla="*/ 0 h 3950970"/>
                <a:gd name="connsiteX2" fmla="*/ 2558143 w 2558143"/>
                <a:gd name="connsiteY2" fmla="*/ 121922 h 3950970"/>
                <a:gd name="connsiteX3" fmla="*/ 2558143 w 2558143"/>
                <a:gd name="connsiteY3" fmla="*/ 1137920 h 3950970"/>
                <a:gd name="connsiteX4" fmla="*/ 2558143 w 2558143"/>
                <a:gd name="connsiteY4" fmla="*/ 1393371 h 3950970"/>
                <a:gd name="connsiteX5" fmla="*/ 2558143 w 2558143"/>
                <a:gd name="connsiteY5" fmla="*/ 3950970 h 3950970"/>
                <a:gd name="connsiteX6" fmla="*/ 1749154 w 2558143"/>
                <a:gd name="connsiteY6" fmla="*/ 3950970 h 3950970"/>
                <a:gd name="connsiteX7" fmla="*/ 1749154 w 2558143"/>
                <a:gd name="connsiteY7" fmla="*/ 1137920 h 3950970"/>
                <a:gd name="connsiteX8" fmla="*/ 2021114 w 2558143"/>
                <a:gd name="connsiteY8" fmla="*/ 1137920 h 3950970"/>
                <a:gd name="connsiteX9" fmla="*/ 2021114 w 2558143"/>
                <a:gd name="connsiteY9" fmla="*/ 121922 h 3950970"/>
                <a:gd name="connsiteX10" fmla="*/ 2143036 w 2558143"/>
                <a:gd name="connsiteY10" fmla="*/ 0 h 3950970"/>
                <a:gd name="connsiteX11" fmla="*/ 121922 w 2558143"/>
                <a:gd name="connsiteY11" fmla="*/ 0 h 3950970"/>
                <a:gd name="connsiteX12" fmla="*/ 415107 w 2558143"/>
                <a:gd name="connsiteY12" fmla="*/ 0 h 3950970"/>
                <a:gd name="connsiteX13" fmla="*/ 537029 w 2558143"/>
                <a:gd name="connsiteY13" fmla="*/ 121922 h 3950970"/>
                <a:gd name="connsiteX14" fmla="*/ 537029 w 2558143"/>
                <a:gd name="connsiteY14" fmla="*/ 1137920 h 3950970"/>
                <a:gd name="connsiteX15" fmla="*/ 808990 w 2558143"/>
                <a:gd name="connsiteY15" fmla="*/ 1137920 h 3950970"/>
                <a:gd name="connsiteX16" fmla="*/ 808990 w 2558143"/>
                <a:gd name="connsiteY16" fmla="*/ 3950970 h 3950970"/>
                <a:gd name="connsiteX17" fmla="*/ 0 w 2558143"/>
                <a:gd name="connsiteY17" fmla="*/ 3950970 h 3950970"/>
                <a:gd name="connsiteX18" fmla="*/ 0 w 2558143"/>
                <a:gd name="connsiteY18" fmla="*/ 121922 h 3950970"/>
                <a:gd name="connsiteX19" fmla="*/ 121922 w 2558143"/>
                <a:gd name="connsiteY19" fmla="*/ 0 h 3950970"/>
                <a:gd name="connsiteX0" fmla="*/ 2143036 w 2558143"/>
                <a:gd name="connsiteY0" fmla="*/ 0 h 3950970"/>
                <a:gd name="connsiteX1" fmla="*/ 2436221 w 2558143"/>
                <a:gd name="connsiteY1" fmla="*/ 0 h 3950970"/>
                <a:gd name="connsiteX2" fmla="*/ 2558143 w 2558143"/>
                <a:gd name="connsiteY2" fmla="*/ 121922 h 3950970"/>
                <a:gd name="connsiteX3" fmla="*/ 2558143 w 2558143"/>
                <a:gd name="connsiteY3" fmla="*/ 1393371 h 3950970"/>
                <a:gd name="connsiteX4" fmla="*/ 2558143 w 2558143"/>
                <a:gd name="connsiteY4" fmla="*/ 3950970 h 3950970"/>
                <a:gd name="connsiteX5" fmla="*/ 1749154 w 2558143"/>
                <a:gd name="connsiteY5" fmla="*/ 3950970 h 3950970"/>
                <a:gd name="connsiteX6" fmla="*/ 1749154 w 2558143"/>
                <a:gd name="connsiteY6" fmla="*/ 1137920 h 3950970"/>
                <a:gd name="connsiteX7" fmla="*/ 2021114 w 2558143"/>
                <a:gd name="connsiteY7" fmla="*/ 1137920 h 3950970"/>
                <a:gd name="connsiteX8" fmla="*/ 2021114 w 2558143"/>
                <a:gd name="connsiteY8" fmla="*/ 121922 h 3950970"/>
                <a:gd name="connsiteX9" fmla="*/ 2143036 w 2558143"/>
                <a:gd name="connsiteY9" fmla="*/ 0 h 3950970"/>
                <a:gd name="connsiteX10" fmla="*/ 121922 w 2558143"/>
                <a:gd name="connsiteY10" fmla="*/ 0 h 3950970"/>
                <a:gd name="connsiteX11" fmla="*/ 415107 w 2558143"/>
                <a:gd name="connsiteY11" fmla="*/ 0 h 3950970"/>
                <a:gd name="connsiteX12" fmla="*/ 537029 w 2558143"/>
                <a:gd name="connsiteY12" fmla="*/ 121922 h 3950970"/>
                <a:gd name="connsiteX13" fmla="*/ 537029 w 2558143"/>
                <a:gd name="connsiteY13" fmla="*/ 1137920 h 3950970"/>
                <a:gd name="connsiteX14" fmla="*/ 808990 w 2558143"/>
                <a:gd name="connsiteY14" fmla="*/ 1137920 h 3950970"/>
                <a:gd name="connsiteX15" fmla="*/ 808990 w 2558143"/>
                <a:gd name="connsiteY15" fmla="*/ 3950970 h 3950970"/>
                <a:gd name="connsiteX16" fmla="*/ 0 w 2558143"/>
                <a:gd name="connsiteY16" fmla="*/ 3950970 h 3950970"/>
                <a:gd name="connsiteX17" fmla="*/ 0 w 2558143"/>
                <a:gd name="connsiteY17" fmla="*/ 121922 h 3950970"/>
                <a:gd name="connsiteX18" fmla="*/ 121922 w 2558143"/>
                <a:gd name="connsiteY18" fmla="*/ 0 h 3950970"/>
                <a:gd name="connsiteX0" fmla="*/ 2143036 w 2558143"/>
                <a:gd name="connsiteY0" fmla="*/ 0 h 3950970"/>
                <a:gd name="connsiteX1" fmla="*/ 2436221 w 2558143"/>
                <a:gd name="connsiteY1" fmla="*/ 0 h 3950970"/>
                <a:gd name="connsiteX2" fmla="*/ 2558143 w 2558143"/>
                <a:gd name="connsiteY2" fmla="*/ 121922 h 3950970"/>
                <a:gd name="connsiteX3" fmla="*/ 2558143 w 2558143"/>
                <a:gd name="connsiteY3" fmla="*/ 3950970 h 3950970"/>
                <a:gd name="connsiteX4" fmla="*/ 1749154 w 2558143"/>
                <a:gd name="connsiteY4" fmla="*/ 3950970 h 3950970"/>
                <a:gd name="connsiteX5" fmla="*/ 1749154 w 2558143"/>
                <a:gd name="connsiteY5" fmla="*/ 1137920 h 3950970"/>
                <a:gd name="connsiteX6" fmla="*/ 2021114 w 2558143"/>
                <a:gd name="connsiteY6" fmla="*/ 1137920 h 3950970"/>
                <a:gd name="connsiteX7" fmla="*/ 2021114 w 2558143"/>
                <a:gd name="connsiteY7" fmla="*/ 121922 h 3950970"/>
                <a:gd name="connsiteX8" fmla="*/ 2143036 w 2558143"/>
                <a:gd name="connsiteY8" fmla="*/ 0 h 3950970"/>
                <a:gd name="connsiteX9" fmla="*/ 121922 w 2558143"/>
                <a:gd name="connsiteY9" fmla="*/ 0 h 3950970"/>
                <a:gd name="connsiteX10" fmla="*/ 415107 w 2558143"/>
                <a:gd name="connsiteY10" fmla="*/ 0 h 3950970"/>
                <a:gd name="connsiteX11" fmla="*/ 537029 w 2558143"/>
                <a:gd name="connsiteY11" fmla="*/ 121922 h 3950970"/>
                <a:gd name="connsiteX12" fmla="*/ 537029 w 2558143"/>
                <a:gd name="connsiteY12" fmla="*/ 1137920 h 3950970"/>
                <a:gd name="connsiteX13" fmla="*/ 808990 w 2558143"/>
                <a:gd name="connsiteY13" fmla="*/ 1137920 h 3950970"/>
                <a:gd name="connsiteX14" fmla="*/ 808990 w 2558143"/>
                <a:gd name="connsiteY14" fmla="*/ 3950970 h 3950970"/>
                <a:gd name="connsiteX15" fmla="*/ 0 w 2558143"/>
                <a:gd name="connsiteY15" fmla="*/ 3950970 h 3950970"/>
                <a:gd name="connsiteX16" fmla="*/ 0 w 2558143"/>
                <a:gd name="connsiteY16" fmla="*/ 121922 h 3950970"/>
                <a:gd name="connsiteX17" fmla="*/ 121922 w 2558143"/>
                <a:gd name="connsiteY17" fmla="*/ 0 h 395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558143" h="3950970">
                  <a:moveTo>
                    <a:pt x="2143036" y="0"/>
                  </a:moveTo>
                  <a:lnTo>
                    <a:pt x="2436221" y="0"/>
                  </a:lnTo>
                  <a:cubicBezTo>
                    <a:pt x="2503557" y="0"/>
                    <a:pt x="2558143" y="54586"/>
                    <a:pt x="2558143" y="121922"/>
                  </a:cubicBezTo>
                  <a:lnTo>
                    <a:pt x="2558143" y="3950970"/>
                  </a:lnTo>
                  <a:lnTo>
                    <a:pt x="1749154" y="3950970"/>
                  </a:lnTo>
                  <a:lnTo>
                    <a:pt x="1749154" y="1137920"/>
                  </a:lnTo>
                  <a:lnTo>
                    <a:pt x="2021114" y="1137920"/>
                  </a:lnTo>
                  <a:lnTo>
                    <a:pt x="2021114" y="121922"/>
                  </a:lnTo>
                  <a:cubicBezTo>
                    <a:pt x="2021114" y="54586"/>
                    <a:pt x="2075700" y="0"/>
                    <a:pt x="2143036" y="0"/>
                  </a:cubicBezTo>
                  <a:close/>
                  <a:moveTo>
                    <a:pt x="121922" y="0"/>
                  </a:moveTo>
                  <a:lnTo>
                    <a:pt x="415107" y="0"/>
                  </a:lnTo>
                  <a:cubicBezTo>
                    <a:pt x="482443" y="0"/>
                    <a:pt x="537029" y="54586"/>
                    <a:pt x="537029" y="121922"/>
                  </a:cubicBezTo>
                  <a:lnTo>
                    <a:pt x="537029" y="1137920"/>
                  </a:lnTo>
                  <a:lnTo>
                    <a:pt x="808990" y="1137920"/>
                  </a:lnTo>
                  <a:lnTo>
                    <a:pt x="808990" y="3950970"/>
                  </a:lnTo>
                  <a:lnTo>
                    <a:pt x="0" y="3950970"/>
                  </a:lnTo>
                  <a:lnTo>
                    <a:pt x="0" y="121922"/>
                  </a:lnTo>
                  <a:cubicBezTo>
                    <a:pt x="0" y="54586"/>
                    <a:pt x="54586" y="0"/>
                    <a:pt x="121922" y="0"/>
                  </a:cubicBezTo>
                  <a:close/>
                </a:path>
              </a:pathLst>
            </a:custGeom>
            <a:solidFill>
              <a:srgbClr val="00B0F0">
                <a:alpha val="20000"/>
              </a:srgbClr>
            </a:solidFill>
            <a:ln w="381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95CA13D-A16B-47C5-A015-3FE8EE04A6A0}"/>
              </a:ext>
            </a:extLst>
          </p:cNvPr>
          <p:cNvSpPr/>
          <p:nvPr/>
        </p:nvSpPr>
        <p:spPr>
          <a:xfrm>
            <a:off x="4058375" y="3886199"/>
            <a:ext cx="1812009" cy="2413001"/>
          </a:xfrm>
          <a:custGeom>
            <a:avLst/>
            <a:gdLst>
              <a:gd name="connsiteX0" fmla="*/ 307633 w 2610599"/>
              <a:gd name="connsiteY0" fmla="*/ 0 h 3476461"/>
              <a:gd name="connsiteX1" fmla="*/ 632460 w 2610599"/>
              <a:gd name="connsiteY1" fmla="*/ 0 h 3476461"/>
              <a:gd name="connsiteX2" fmla="*/ 723866 w 2610599"/>
              <a:gd name="connsiteY2" fmla="*/ 1218582 h 3476461"/>
              <a:gd name="connsiteX3" fmla="*/ 1040609 w 2610599"/>
              <a:gd name="connsiteY3" fmla="*/ 1218582 h 3476461"/>
              <a:gd name="connsiteX4" fmla="*/ 1071580 w 2610599"/>
              <a:gd name="connsiteY4" fmla="*/ 687162 h 3476461"/>
              <a:gd name="connsiteX5" fmla="*/ 1539018 w 2610599"/>
              <a:gd name="connsiteY5" fmla="*/ 687162 h 3476461"/>
              <a:gd name="connsiteX6" fmla="*/ 1569989 w 2610599"/>
              <a:gd name="connsiteY6" fmla="*/ 1218582 h 3476461"/>
              <a:gd name="connsiteX7" fmla="*/ 1886732 w 2610599"/>
              <a:gd name="connsiteY7" fmla="*/ 1218582 h 3476461"/>
              <a:gd name="connsiteX8" fmla="*/ 1978138 w 2610599"/>
              <a:gd name="connsiteY8" fmla="*/ 0 h 3476461"/>
              <a:gd name="connsiteX9" fmla="*/ 2302966 w 2610599"/>
              <a:gd name="connsiteY9" fmla="*/ 0 h 3476461"/>
              <a:gd name="connsiteX10" fmla="*/ 2610599 w 2610599"/>
              <a:gd name="connsiteY10" fmla="*/ 3476461 h 3476461"/>
              <a:gd name="connsiteX11" fmla="*/ 0 w 2610599"/>
              <a:gd name="connsiteY11" fmla="*/ 3476461 h 3476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610599" h="3476461">
                <a:moveTo>
                  <a:pt x="307633" y="0"/>
                </a:moveTo>
                <a:lnTo>
                  <a:pt x="632460" y="0"/>
                </a:lnTo>
                <a:lnTo>
                  <a:pt x="723866" y="1218582"/>
                </a:lnTo>
                <a:lnTo>
                  <a:pt x="1040609" y="1218582"/>
                </a:lnTo>
                <a:lnTo>
                  <a:pt x="1071580" y="687162"/>
                </a:lnTo>
                <a:lnTo>
                  <a:pt x="1539018" y="687162"/>
                </a:lnTo>
                <a:lnTo>
                  <a:pt x="1569989" y="1218582"/>
                </a:lnTo>
                <a:lnTo>
                  <a:pt x="1886732" y="1218582"/>
                </a:lnTo>
                <a:lnTo>
                  <a:pt x="1978138" y="0"/>
                </a:lnTo>
                <a:lnTo>
                  <a:pt x="2302966" y="0"/>
                </a:lnTo>
                <a:lnTo>
                  <a:pt x="2610599" y="3476461"/>
                </a:lnTo>
                <a:lnTo>
                  <a:pt x="0" y="3476461"/>
                </a:ln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E56CCD85-574F-482E-92B8-2E85E44BF1F3}"/>
              </a:ext>
            </a:extLst>
          </p:cNvPr>
          <p:cNvSpPr/>
          <p:nvPr/>
        </p:nvSpPr>
        <p:spPr>
          <a:xfrm>
            <a:off x="7131473" y="3886199"/>
            <a:ext cx="1575153" cy="2413001"/>
          </a:xfrm>
          <a:custGeom>
            <a:avLst/>
            <a:gdLst>
              <a:gd name="connsiteX0" fmla="*/ 38244 w 2558143"/>
              <a:gd name="connsiteY0" fmla="*/ 0 h 3918858"/>
              <a:gd name="connsiteX1" fmla="*/ 554304 w 2558143"/>
              <a:gd name="connsiteY1" fmla="*/ 0 h 3918858"/>
              <a:gd name="connsiteX2" fmla="*/ 592547 w 2558143"/>
              <a:gd name="connsiteY2" fmla="*/ 38243 h 3918858"/>
              <a:gd name="connsiteX3" fmla="*/ 592547 w 2558143"/>
              <a:gd name="connsiteY3" fmla="*/ 1117600 h 3918858"/>
              <a:gd name="connsiteX4" fmla="*/ 1965597 w 2558143"/>
              <a:gd name="connsiteY4" fmla="*/ 1117600 h 3918858"/>
              <a:gd name="connsiteX5" fmla="*/ 1965597 w 2558143"/>
              <a:gd name="connsiteY5" fmla="*/ 38243 h 3918858"/>
              <a:gd name="connsiteX6" fmla="*/ 2003840 w 2558143"/>
              <a:gd name="connsiteY6" fmla="*/ 0 h 3918858"/>
              <a:gd name="connsiteX7" fmla="*/ 2519900 w 2558143"/>
              <a:gd name="connsiteY7" fmla="*/ 0 h 3918858"/>
              <a:gd name="connsiteX8" fmla="*/ 2558143 w 2558143"/>
              <a:gd name="connsiteY8" fmla="*/ 38243 h 3918858"/>
              <a:gd name="connsiteX9" fmla="*/ 2558143 w 2558143"/>
              <a:gd name="connsiteY9" fmla="*/ 1282703 h 3918858"/>
              <a:gd name="connsiteX10" fmla="*/ 2558143 w 2558143"/>
              <a:gd name="connsiteY10" fmla="*/ 2763015 h 3918858"/>
              <a:gd name="connsiteX11" fmla="*/ 2558143 w 2558143"/>
              <a:gd name="connsiteY11" fmla="*/ 3753755 h 3918858"/>
              <a:gd name="connsiteX12" fmla="*/ 2393040 w 2558143"/>
              <a:gd name="connsiteY12" fmla="*/ 3918858 h 3918858"/>
              <a:gd name="connsiteX13" fmla="*/ 165103 w 2558143"/>
              <a:gd name="connsiteY13" fmla="*/ 3918858 h 3918858"/>
              <a:gd name="connsiteX14" fmla="*/ 0 w 2558143"/>
              <a:gd name="connsiteY14" fmla="*/ 3753755 h 3918858"/>
              <a:gd name="connsiteX15" fmla="*/ 0 w 2558143"/>
              <a:gd name="connsiteY15" fmla="*/ 1282703 h 3918858"/>
              <a:gd name="connsiteX16" fmla="*/ 1 w 2558143"/>
              <a:gd name="connsiteY16" fmla="*/ 1282698 h 3918858"/>
              <a:gd name="connsiteX17" fmla="*/ 1 w 2558143"/>
              <a:gd name="connsiteY17" fmla="*/ 38243 h 3918858"/>
              <a:gd name="connsiteX18" fmla="*/ 38244 w 2558143"/>
              <a:gd name="connsiteY18" fmla="*/ 0 h 3918858"/>
              <a:gd name="connsiteX0" fmla="*/ 41076 w 2560975"/>
              <a:gd name="connsiteY0" fmla="*/ 0 h 3918858"/>
              <a:gd name="connsiteX1" fmla="*/ 557136 w 2560975"/>
              <a:gd name="connsiteY1" fmla="*/ 0 h 3918858"/>
              <a:gd name="connsiteX2" fmla="*/ 595379 w 2560975"/>
              <a:gd name="connsiteY2" fmla="*/ 38243 h 3918858"/>
              <a:gd name="connsiteX3" fmla="*/ 595379 w 2560975"/>
              <a:gd name="connsiteY3" fmla="*/ 1117600 h 3918858"/>
              <a:gd name="connsiteX4" fmla="*/ 1968429 w 2560975"/>
              <a:gd name="connsiteY4" fmla="*/ 1117600 h 3918858"/>
              <a:gd name="connsiteX5" fmla="*/ 1968429 w 2560975"/>
              <a:gd name="connsiteY5" fmla="*/ 38243 h 3918858"/>
              <a:gd name="connsiteX6" fmla="*/ 2006672 w 2560975"/>
              <a:gd name="connsiteY6" fmla="*/ 0 h 3918858"/>
              <a:gd name="connsiteX7" fmla="*/ 2522732 w 2560975"/>
              <a:gd name="connsiteY7" fmla="*/ 0 h 3918858"/>
              <a:gd name="connsiteX8" fmla="*/ 2560975 w 2560975"/>
              <a:gd name="connsiteY8" fmla="*/ 38243 h 3918858"/>
              <a:gd name="connsiteX9" fmla="*/ 2560975 w 2560975"/>
              <a:gd name="connsiteY9" fmla="*/ 1282703 h 3918858"/>
              <a:gd name="connsiteX10" fmla="*/ 2560975 w 2560975"/>
              <a:gd name="connsiteY10" fmla="*/ 2763015 h 3918858"/>
              <a:gd name="connsiteX11" fmla="*/ 2560975 w 2560975"/>
              <a:gd name="connsiteY11" fmla="*/ 3753755 h 3918858"/>
              <a:gd name="connsiteX12" fmla="*/ 2395872 w 2560975"/>
              <a:gd name="connsiteY12" fmla="*/ 3918858 h 3918858"/>
              <a:gd name="connsiteX13" fmla="*/ 167935 w 2560975"/>
              <a:gd name="connsiteY13" fmla="*/ 3918858 h 3918858"/>
              <a:gd name="connsiteX14" fmla="*/ 2832 w 2560975"/>
              <a:gd name="connsiteY14" fmla="*/ 3753755 h 3918858"/>
              <a:gd name="connsiteX15" fmla="*/ 2832 w 2560975"/>
              <a:gd name="connsiteY15" fmla="*/ 1282703 h 3918858"/>
              <a:gd name="connsiteX16" fmla="*/ 2833 w 2560975"/>
              <a:gd name="connsiteY16" fmla="*/ 38243 h 3918858"/>
              <a:gd name="connsiteX17" fmla="*/ 41076 w 2560975"/>
              <a:gd name="connsiteY17" fmla="*/ 0 h 3918858"/>
              <a:gd name="connsiteX0" fmla="*/ 38244 w 2558143"/>
              <a:gd name="connsiteY0" fmla="*/ 0 h 3918858"/>
              <a:gd name="connsiteX1" fmla="*/ 554304 w 2558143"/>
              <a:gd name="connsiteY1" fmla="*/ 0 h 3918858"/>
              <a:gd name="connsiteX2" fmla="*/ 592547 w 2558143"/>
              <a:gd name="connsiteY2" fmla="*/ 38243 h 3918858"/>
              <a:gd name="connsiteX3" fmla="*/ 592547 w 2558143"/>
              <a:gd name="connsiteY3" fmla="*/ 1117600 h 3918858"/>
              <a:gd name="connsiteX4" fmla="*/ 1965597 w 2558143"/>
              <a:gd name="connsiteY4" fmla="*/ 1117600 h 3918858"/>
              <a:gd name="connsiteX5" fmla="*/ 1965597 w 2558143"/>
              <a:gd name="connsiteY5" fmla="*/ 38243 h 3918858"/>
              <a:gd name="connsiteX6" fmla="*/ 2003840 w 2558143"/>
              <a:gd name="connsiteY6" fmla="*/ 0 h 3918858"/>
              <a:gd name="connsiteX7" fmla="*/ 2519900 w 2558143"/>
              <a:gd name="connsiteY7" fmla="*/ 0 h 3918858"/>
              <a:gd name="connsiteX8" fmla="*/ 2558143 w 2558143"/>
              <a:gd name="connsiteY8" fmla="*/ 38243 h 3918858"/>
              <a:gd name="connsiteX9" fmla="*/ 2558143 w 2558143"/>
              <a:gd name="connsiteY9" fmla="*/ 1282703 h 3918858"/>
              <a:gd name="connsiteX10" fmla="*/ 2558143 w 2558143"/>
              <a:gd name="connsiteY10" fmla="*/ 2763015 h 3918858"/>
              <a:gd name="connsiteX11" fmla="*/ 2558143 w 2558143"/>
              <a:gd name="connsiteY11" fmla="*/ 3753755 h 3918858"/>
              <a:gd name="connsiteX12" fmla="*/ 2393040 w 2558143"/>
              <a:gd name="connsiteY12" fmla="*/ 3918858 h 3918858"/>
              <a:gd name="connsiteX13" fmla="*/ 165103 w 2558143"/>
              <a:gd name="connsiteY13" fmla="*/ 3918858 h 3918858"/>
              <a:gd name="connsiteX14" fmla="*/ 0 w 2558143"/>
              <a:gd name="connsiteY14" fmla="*/ 3753755 h 3918858"/>
              <a:gd name="connsiteX15" fmla="*/ 1 w 2558143"/>
              <a:gd name="connsiteY15" fmla="*/ 38243 h 3918858"/>
              <a:gd name="connsiteX16" fmla="*/ 38244 w 2558143"/>
              <a:gd name="connsiteY16" fmla="*/ 0 h 3918858"/>
              <a:gd name="connsiteX0" fmla="*/ 38244 w 2558143"/>
              <a:gd name="connsiteY0" fmla="*/ 0 h 3918858"/>
              <a:gd name="connsiteX1" fmla="*/ 554304 w 2558143"/>
              <a:gd name="connsiteY1" fmla="*/ 0 h 3918858"/>
              <a:gd name="connsiteX2" fmla="*/ 592547 w 2558143"/>
              <a:gd name="connsiteY2" fmla="*/ 38243 h 3918858"/>
              <a:gd name="connsiteX3" fmla="*/ 592547 w 2558143"/>
              <a:gd name="connsiteY3" fmla="*/ 1117600 h 3918858"/>
              <a:gd name="connsiteX4" fmla="*/ 1965597 w 2558143"/>
              <a:gd name="connsiteY4" fmla="*/ 1117600 h 3918858"/>
              <a:gd name="connsiteX5" fmla="*/ 1965597 w 2558143"/>
              <a:gd name="connsiteY5" fmla="*/ 38243 h 3918858"/>
              <a:gd name="connsiteX6" fmla="*/ 2003840 w 2558143"/>
              <a:gd name="connsiteY6" fmla="*/ 0 h 3918858"/>
              <a:gd name="connsiteX7" fmla="*/ 2519900 w 2558143"/>
              <a:gd name="connsiteY7" fmla="*/ 0 h 3918858"/>
              <a:gd name="connsiteX8" fmla="*/ 2558143 w 2558143"/>
              <a:gd name="connsiteY8" fmla="*/ 38243 h 3918858"/>
              <a:gd name="connsiteX9" fmla="*/ 2558143 w 2558143"/>
              <a:gd name="connsiteY9" fmla="*/ 2763015 h 3918858"/>
              <a:gd name="connsiteX10" fmla="*/ 2558143 w 2558143"/>
              <a:gd name="connsiteY10" fmla="*/ 3753755 h 3918858"/>
              <a:gd name="connsiteX11" fmla="*/ 2393040 w 2558143"/>
              <a:gd name="connsiteY11" fmla="*/ 3918858 h 3918858"/>
              <a:gd name="connsiteX12" fmla="*/ 165103 w 2558143"/>
              <a:gd name="connsiteY12" fmla="*/ 3918858 h 3918858"/>
              <a:gd name="connsiteX13" fmla="*/ 0 w 2558143"/>
              <a:gd name="connsiteY13" fmla="*/ 3753755 h 3918858"/>
              <a:gd name="connsiteX14" fmla="*/ 1 w 2558143"/>
              <a:gd name="connsiteY14" fmla="*/ 38243 h 3918858"/>
              <a:gd name="connsiteX15" fmla="*/ 38244 w 2558143"/>
              <a:gd name="connsiteY15" fmla="*/ 0 h 3918858"/>
              <a:gd name="connsiteX0" fmla="*/ 38244 w 2558143"/>
              <a:gd name="connsiteY0" fmla="*/ 0 h 3918858"/>
              <a:gd name="connsiteX1" fmla="*/ 554304 w 2558143"/>
              <a:gd name="connsiteY1" fmla="*/ 0 h 3918858"/>
              <a:gd name="connsiteX2" fmla="*/ 592547 w 2558143"/>
              <a:gd name="connsiteY2" fmla="*/ 38243 h 3918858"/>
              <a:gd name="connsiteX3" fmla="*/ 592547 w 2558143"/>
              <a:gd name="connsiteY3" fmla="*/ 1117600 h 3918858"/>
              <a:gd name="connsiteX4" fmla="*/ 1965597 w 2558143"/>
              <a:gd name="connsiteY4" fmla="*/ 1117600 h 3918858"/>
              <a:gd name="connsiteX5" fmla="*/ 1965597 w 2558143"/>
              <a:gd name="connsiteY5" fmla="*/ 38243 h 3918858"/>
              <a:gd name="connsiteX6" fmla="*/ 2003840 w 2558143"/>
              <a:gd name="connsiteY6" fmla="*/ 0 h 3918858"/>
              <a:gd name="connsiteX7" fmla="*/ 2519900 w 2558143"/>
              <a:gd name="connsiteY7" fmla="*/ 0 h 3918858"/>
              <a:gd name="connsiteX8" fmla="*/ 2558143 w 2558143"/>
              <a:gd name="connsiteY8" fmla="*/ 38243 h 3918858"/>
              <a:gd name="connsiteX9" fmla="*/ 2558143 w 2558143"/>
              <a:gd name="connsiteY9" fmla="*/ 3753755 h 3918858"/>
              <a:gd name="connsiteX10" fmla="*/ 2393040 w 2558143"/>
              <a:gd name="connsiteY10" fmla="*/ 3918858 h 3918858"/>
              <a:gd name="connsiteX11" fmla="*/ 165103 w 2558143"/>
              <a:gd name="connsiteY11" fmla="*/ 3918858 h 3918858"/>
              <a:gd name="connsiteX12" fmla="*/ 0 w 2558143"/>
              <a:gd name="connsiteY12" fmla="*/ 3753755 h 3918858"/>
              <a:gd name="connsiteX13" fmla="*/ 1 w 2558143"/>
              <a:gd name="connsiteY13" fmla="*/ 38243 h 3918858"/>
              <a:gd name="connsiteX14" fmla="*/ 38244 w 2558143"/>
              <a:gd name="connsiteY14" fmla="*/ 0 h 39188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558143" h="3918858">
                <a:moveTo>
                  <a:pt x="38244" y="0"/>
                </a:moveTo>
                <a:lnTo>
                  <a:pt x="554304" y="0"/>
                </a:lnTo>
                <a:cubicBezTo>
                  <a:pt x="575425" y="0"/>
                  <a:pt x="592547" y="17122"/>
                  <a:pt x="592547" y="38243"/>
                </a:cubicBezTo>
                <a:lnTo>
                  <a:pt x="592547" y="1117600"/>
                </a:lnTo>
                <a:lnTo>
                  <a:pt x="1965597" y="1117600"/>
                </a:lnTo>
                <a:lnTo>
                  <a:pt x="1965597" y="38243"/>
                </a:lnTo>
                <a:cubicBezTo>
                  <a:pt x="1965597" y="17122"/>
                  <a:pt x="1982719" y="0"/>
                  <a:pt x="2003840" y="0"/>
                </a:cubicBezTo>
                <a:lnTo>
                  <a:pt x="2519900" y="0"/>
                </a:lnTo>
                <a:cubicBezTo>
                  <a:pt x="2541021" y="0"/>
                  <a:pt x="2558143" y="17122"/>
                  <a:pt x="2558143" y="38243"/>
                </a:cubicBezTo>
                <a:lnTo>
                  <a:pt x="2558143" y="3753755"/>
                </a:lnTo>
                <a:cubicBezTo>
                  <a:pt x="2558143" y="3844939"/>
                  <a:pt x="2484224" y="3918858"/>
                  <a:pt x="2393040" y="3918858"/>
                </a:cubicBezTo>
                <a:lnTo>
                  <a:pt x="165103" y="3918858"/>
                </a:lnTo>
                <a:cubicBezTo>
                  <a:pt x="73919" y="3918858"/>
                  <a:pt x="0" y="3844939"/>
                  <a:pt x="0" y="3753755"/>
                </a:cubicBezTo>
                <a:cubicBezTo>
                  <a:pt x="0" y="2515251"/>
                  <a:pt x="1" y="1276747"/>
                  <a:pt x="1" y="38243"/>
                </a:cubicBezTo>
                <a:cubicBezTo>
                  <a:pt x="1" y="17122"/>
                  <a:pt x="17123" y="0"/>
                  <a:pt x="38244" y="0"/>
                </a:cubicBezTo>
                <a:close/>
              </a:path>
            </a:pathLst>
          </a:custGeom>
          <a:solidFill>
            <a:srgbClr val="00B0F0">
              <a:alpha val="20000"/>
            </a:srgb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5341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3407A4F-8DEB-455A-91D8-122637EA72EB}"/>
              </a:ext>
            </a:extLst>
          </p:cNvPr>
          <p:cNvGrpSpPr/>
          <p:nvPr/>
        </p:nvGrpSpPr>
        <p:grpSpPr>
          <a:xfrm>
            <a:off x="1103084" y="925829"/>
            <a:ext cx="1830994" cy="2528571"/>
            <a:chOff x="1103084" y="925829"/>
            <a:chExt cx="1830994" cy="2528571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48B56A62-8CDB-4497-B7AD-018FE250A3AD}"/>
                </a:ext>
              </a:extLst>
            </p:cNvPr>
            <p:cNvSpPr/>
            <p:nvPr/>
          </p:nvSpPr>
          <p:spPr>
            <a:xfrm>
              <a:off x="1103084" y="925829"/>
              <a:ext cx="1830994" cy="2528571"/>
            </a:xfrm>
            <a:custGeom>
              <a:avLst/>
              <a:gdLst>
                <a:gd name="connsiteX0" fmla="*/ 0 w 2270579"/>
                <a:gd name="connsiteY0" fmla="*/ 0 h 3135630"/>
                <a:gd name="connsiteX1" fmla="*/ 537029 w 2270579"/>
                <a:gd name="connsiteY1" fmla="*/ 0 h 3135630"/>
                <a:gd name="connsiteX2" fmla="*/ 537029 w 2270579"/>
                <a:gd name="connsiteY2" fmla="*/ 1137920 h 3135630"/>
                <a:gd name="connsiteX3" fmla="*/ 866775 w 2270579"/>
                <a:gd name="connsiteY3" fmla="*/ 1137920 h 3135630"/>
                <a:gd name="connsiteX4" fmla="*/ 866775 w 2270579"/>
                <a:gd name="connsiteY4" fmla="*/ 450187 h 3135630"/>
                <a:gd name="connsiteX5" fmla="*/ 956282 w 2270579"/>
                <a:gd name="connsiteY5" fmla="*/ 360680 h 3135630"/>
                <a:gd name="connsiteX6" fmla="*/ 1314297 w 2270579"/>
                <a:gd name="connsiteY6" fmla="*/ 360680 h 3135630"/>
                <a:gd name="connsiteX7" fmla="*/ 1403804 w 2270579"/>
                <a:gd name="connsiteY7" fmla="*/ 450187 h 3135630"/>
                <a:gd name="connsiteX8" fmla="*/ 1403804 w 2270579"/>
                <a:gd name="connsiteY8" fmla="*/ 1137920 h 3135630"/>
                <a:gd name="connsiteX9" fmla="*/ 1733550 w 2270579"/>
                <a:gd name="connsiteY9" fmla="*/ 1137920 h 3135630"/>
                <a:gd name="connsiteX10" fmla="*/ 1733550 w 2270579"/>
                <a:gd name="connsiteY10" fmla="*/ 0 h 3135630"/>
                <a:gd name="connsiteX11" fmla="*/ 2270579 w 2270579"/>
                <a:gd name="connsiteY11" fmla="*/ 0 h 3135630"/>
                <a:gd name="connsiteX12" fmla="*/ 2270579 w 2270579"/>
                <a:gd name="connsiteY12" fmla="*/ 1137920 h 3135630"/>
                <a:gd name="connsiteX13" fmla="*/ 2270579 w 2270579"/>
                <a:gd name="connsiteY13" fmla="*/ 1393371 h 3135630"/>
                <a:gd name="connsiteX14" fmla="*/ 2270579 w 2270579"/>
                <a:gd name="connsiteY14" fmla="*/ 3135630 h 3135630"/>
                <a:gd name="connsiteX15" fmla="*/ 0 w 2270579"/>
                <a:gd name="connsiteY15" fmla="*/ 3135630 h 3135630"/>
                <a:gd name="connsiteX16" fmla="*/ 0 w 2270579"/>
                <a:gd name="connsiteY16" fmla="*/ 1137920 h 3135630"/>
                <a:gd name="connsiteX17" fmla="*/ 0 w 2270579"/>
                <a:gd name="connsiteY17" fmla="*/ 1137920 h 3135630"/>
                <a:gd name="connsiteX0" fmla="*/ 0 w 2270579"/>
                <a:gd name="connsiteY0" fmla="*/ 0 h 3135630"/>
                <a:gd name="connsiteX1" fmla="*/ 537029 w 2270579"/>
                <a:gd name="connsiteY1" fmla="*/ 0 h 3135630"/>
                <a:gd name="connsiteX2" fmla="*/ 537029 w 2270579"/>
                <a:gd name="connsiteY2" fmla="*/ 1137920 h 3135630"/>
                <a:gd name="connsiteX3" fmla="*/ 866775 w 2270579"/>
                <a:gd name="connsiteY3" fmla="*/ 1137920 h 3135630"/>
                <a:gd name="connsiteX4" fmla="*/ 866775 w 2270579"/>
                <a:gd name="connsiteY4" fmla="*/ 450187 h 3135630"/>
                <a:gd name="connsiteX5" fmla="*/ 956282 w 2270579"/>
                <a:gd name="connsiteY5" fmla="*/ 360680 h 3135630"/>
                <a:gd name="connsiteX6" fmla="*/ 1314297 w 2270579"/>
                <a:gd name="connsiteY6" fmla="*/ 360680 h 3135630"/>
                <a:gd name="connsiteX7" fmla="*/ 1403804 w 2270579"/>
                <a:gd name="connsiteY7" fmla="*/ 450187 h 3135630"/>
                <a:gd name="connsiteX8" fmla="*/ 1403804 w 2270579"/>
                <a:gd name="connsiteY8" fmla="*/ 1137920 h 3135630"/>
                <a:gd name="connsiteX9" fmla="*/ 1733550 w 2270579"/>
                <a:gd name="connsiteY9" fmla="*/ 1137920 h 3135630"/>
                <a:gd name="connsiteX10" fmla="*/ 1733550 w 2270579"/>
                <a:gd name="connsiteY10" fmla="*/ 0 h 3135630"/>
                <a:gd name="connsiteX11" fmla="*/ 2270579 w 2270579"/>
                <a:gd name="connsiteY11" fmla="*/ 0 h 3135630"/>
                <a:gd name="connsiteX12" fmla="*/ 2270579 w 2270579"/>
                <a:gd name="connsiteY12" fmla="*/ 1137920 h 3135630"/>
                <a:gd name="connsiteX13" fmla="*/ 2270579 w 2270579"/>
                <a:gd name="connsiteY13" fmla="*/ 1393371 h 3135630"/>
                <a:gd name="connsiteX14" fmla="*/ 2270579 w 2270579"/>
                <a:gd name="connsiteY14" fmla="*/ 3135630 h 3135630"/>
                <a:gd name="connsiteX15" fmla="*/ 0 w 2270579"/>
                <a:gd name="connsiteY15" fmla="*/ 3135630 h 3135630"/>
                <a:gd name="connsiteX16" fmla="*/ 0 w 2270579"/>
                <a:gd name="connsiteY16" fmla="*/ 1137920 h 3135630"/>
                <a:gd name="connsiteX17" fmla="*/ 0 w 2270579"/>
                <a:gd name="connsiteY17" fmla="*/ 0 h 3135630"/>
                <a:gd name="connsiteX0" fmla="*/ 0 w 2270579"/>
                <a:gd name="connsiteY0" fmla="*/ 0 h 3135630"/>
                <a:gd name="connsiteX1" fmla="*/ 537029 w 2270579"/>
                <a:gd name="connsiteY1" fmla="*/ 0 h 3135630"/>
                <a:gd name="connsiteX2" fmla="*/ 537029 w 2270579"/>
                <a:gd name="connsiteY2" fmla="*/ 1137920 h 3135630"/>
                <a:gd name="connsiteX3" fmla="*/ 866775 w 2270579"/>
                <a:gd name="connsiteY3" fmla="*/ 1137920 h 3135630"/>
                <a:gd name="connsiteX4" fmla="*/ 866775 w 2270579"/>
                <a:gd name="connsiteY4" fmla="*/ 450187 h 3135630"/>
                <a:gd name="connsiteX5" fmla="*/ 956282 w 2270579"/>
                <a:gd name="connsiteY5" fmla="*/ 360680 h 3135630"/>
                <a:gd name="connsiteX6" fmla="*/ 1314297 w 2270579"/>
                <a:gd name="connsiteY6" fmla="*/ 360680 h 3135630"/>
                <a:gd name="connsiteX7" fmla="*/ 1403804 w 2270579"/>
                <a:gd name="connsiteY7" fmla="*/ 450187 h 3135630"/>
                <a:gd name="connsiteX8" fmla="*/ 1403804 w 2270579"/>
                <a:gd name="connsiteY8" fmla="*/ 1137920 h 3135630"/>
                <a:gd name="connsiteX9" fmla="*/ 1733550 w 2270579"/>
                <a:gd name="connsiteY9" fmla="*/ 1137920 h 3135630"/>
                <a:gd name="connsiteX10" fmla="*/ 1733550 w 2270579"/>
                <a:gd name="connsiteY10" fmla="*/ 0 h 3135630"/>
                <a:gd name="connsiteX11" fmla="*/ 2270579 w 2270579"/>
                <a:gd name="connsiteY11" fmla="*/ 0 h 3135630"/>
                <a:gd name="connsiteX12" fmla="*/ 2270579 w 2270579"/>
                <a:gd name="connsiteY12" fmla="*/ 1137920 h 3135630"/>
                <a:gd name="connsiteX13" fmla="*/ 2270579 w 2270579"/>
                <a:gd name="connsiteY13" fmla="*/ 1393371 h 3135630"/>
                <a:gd name="connsiteX14" fmla="*/ 2270579 w 2270579"/>
                <a:gd name="connsiteY14" fmla="*/ 3135630 h 3135630"/>
                <a:gd name="connsiteX15" fmla="*/ 0 w 2270579"/>
                <a:gd name="connsiteY15" fmla="*/ 3135630 h 3135630"/>
                <a:gd name="connsiteX16" fmla="*/ 0 w 2270579"/>
                <a:gd name="connsiteY16" fmla="*/ 0 h 3135630"/>
                <a:gd name="connsiteX0" fmla="*/ 0 w 2270579"/>
                <a:gd name="connsiteY0" fmla="*/ 0 h 3135630"/>
                <a:gd name="connsiteX1" fmla="*/ 537029 w 2270579"/>
                <a:gd name="connsiteY1" fmla="*/ 0 h 3135630"/>
                <a:gd name="connsiteX2" fmla="*/ 537029 w 2270579"/>
                <a:gd name="connsiteY2" fmla="*/ 1137920 h 3135630"/>
                <a:gd name="connsiteX3" fmla="*/ 866775 w 2270579"/>
                <a:gd name="connsiteY3" fmla="*/ 1137920 h 3135630"/>
                <a:gd name="connsiteX4" fmla="*/ 866775 w 2270579"/>
                <a:gd name="connsiteY4" fmla="*/ 450187 h 3135630"/>
                <a:gd name="connsiteX5" fmla="*/ 956282 w 2270579"/>
                <a:gd name="connsiteY5" fmla="*/ 360680 h 3135630"/>
                <a:gd name="connsiteX6" fmla="*/ 1314297 w 2270579"/>
                <a:gd name="connsiteY6" fmla="*/ 360680 h 3135630"/>
                <a:gd name="connsiteX7" fmla="*/ 1403804 w 2270579"/>
                <a:gd name="connsiteY7" fmla="*/ 450187 h 3135630"/>
                <a:gd name="connsiteX8" fmla="*/ 1403804 w 2270579"/>
                <a:gd name="connsiteY8" fmla="*/ 1137920 h 3135630"/>
                <a:gd name="connsiteX9" fmla="*/ 1733550 w 2270579"/>
                <a:gd name="connsiteY9" fmla="*/ 1137920 h 3135630"/>
                <a:gd name="connsiteX10" fmla="*/ 1733550 w 2270579"/>
                <a:gd name="connsiteY10" fmla="*/ 0 h 3135630"/>
                <a:gd name="connsiteX11" fmla="*/ 2270579 w 2270579"/>
                <a:gd name="connsiteY11" fmla="*/ 0 h 3135630"/>
                <a:gd name="connsiteX12" fmla="*/ 2270579 w 2270579"/>
                <a:gd name="connsiteY12" fmla="*/ 1393371 h 3135630"/>
                <a:gd name="connsiteX13" fmla="*/ 2270579 w 2270579"/>
                <a:gd name="connsiteY13" fmla="*/ 3135630 h 3135630"/>
                <a:gd name="connsiteX14" fmla="*/ 0 w 2270579"/>
                <a:gd name="connsiteY14" fmla="*/ 3135630 h 3135630"/>
                <a:gd name="connsiteX15" fmla="*/ 0 w 2270579"/>
                <a:gd name="connsiteY15" fmla="*/ 0 h 3135630"/>
                <a:gd name="connsiteX0" fmla="*/ 0 w 2270579"/>
                <a:gd name="connsiteY0" fmla="*/ 0 h 3135630"/>
                <a:gd name="connsiteX1" fmla="*/ 537029 w 2270579"/>
                <a:gd name="connsiteY1" fmla="*/ 0 h 3135630"/>
                <a:gd name="connsiteX2" fmla="*/ 537029 w 2270579"/>
                <a:gd name="connsiteY2" fmla="*/ 1137920 h 3135630"/>
                <a:gd name="connsiteX3" fmla="*/ 866775 w 2270579"/>
                <a:gd name="connsiteY3" fmla="*/ 1137920 h 3135630"/>
                <a:gd name="connsiteX4" fmla="*/ 866775 w 2270579"/>
                <a:gd name="connsiteY4" fmla="*/ 450187 h 3135630"/>
                <a:gd name="connsiteX5" fmla="*/ 956282 w 2270579"/>
                <a:gd name="connsiteY5" fmla="*/ 360680 h 3135630"/>
                <a:gd name="connsiteX6" fmla="*/ 1314297 w 2270579"/>
                <a:gd name="connsiteY6" fmla="*/ 360680 h 3135630"/>
                <a:gd name="connsiteX7" fmla="*/ 1403804 w 2270579"/>
                <a:gd name="connsiteY7" fmla="*/ 450187 h 3135630"/>
                <a:gd name="connsiteX8" fmla="*/ 1403804 w 2270579"/>
                <a:gd name="connsiteY8" fmla="*/ 1137920 h 3135630"/>
                <a:gd name="connsiteX9" fmla="*/ 1733550 w 2270579"/>
                <a:gd name="connsiteY9" fmla="*/ 1137920 h 3135630"/>
                <a:gd name="connsiteX10" fmla="*/ 1733550 w 2270579"/>
                <a:gd name="connsiteY10" fmla="*/ 0 h 3135630"/>
                <a:gd name="connsiteX11" fmla="*/ 2270579 w 2270579"/>
                <a:gd name="connsiteY11" fmla="*/ 0 h 3135630"/>
                <a:gd name="connsiteX12" fmla="*/ 2270579 w 2270579"/>
                <a:gd name="connsiteY12" fmla="*/ 3135630 h 3135630"/>
                <a:gd name="connsiteX13" fmla="*/ 0 w 2270579"/>
                <a:gd name="connsiteY13" fmla="*/ 3135630 h 3135630"/>
                <a:gd name="connsiteX14" fmla="*/ 0 w 2270579"/>
                <a:gd name="connsiteY14" fmla="*/ 0 h 313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0579" h="3135630">
                  <a:moveTo>
                    <a:pt x="0" y="0"/>
                  </a:moveTo>
                  <a:lnTo>
                    <a:pt x="537029" y="0"/>
                  </a:lnTo>
                  <a:lnTo>
                    <a:pt x="537029" y="1137920"/>
                  </a:lnTo>
                  <a:lnTo>
                    <a:pt x="866775" y="1137920"/>
                  </a:lnTo>
                  <a:lnTo>
                    <a:pt x="866775" y="450187"/>
                  </a:lnTo>
                  <a:cubicBezTo>
                    <a:pt x="866775" y="400754"/>
                    <a:pt x="906849" y="360680"/>
                    <a:pt x="956282" y="360680"/>
                  </a:cubicBezTo>
                  <a:lnTo>
                    <a:pt x="1314297" y="360680"/>
                  </a:lnTo>
                  <a:cubicBezTo>
                    <a:pt x="1363730" y="360680"/>
                    <a:pt x="1403804" y="400754"/>
                    <a:pt x="1403804" y="450187"/>
                  </a:cubicBezTo>
                  <a:lnTo>
                    <a:pt x="1403804" y="1137920"/>
                  </a:lnTo>
                  <a:lnTo>
                    <a:pt x="1733550" y="1137920"/>
                  </a:lnTo>
                  <a:lnTo>
                    <a:pt x="1733550" y="0"/>
                  </a:lnTo>
                  <a:lnTo>
                    <a:pt x="2270579" y="0"/>
                  </a:lnTo>
                  <a:lnTo>
                    <a:pt x="2270579" y="3135630"/>
                  </a:lnTo>
                  <a:lnTo>
                    <a:pt x="0" y="3135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861EE1C8-F60F-456D-BE77-4059E89CB5E5}"/>
                </a:ext>
              </a:extLst>
            </p:cNvPr>
            <p:cNvSpPr/>
            <p:nvPr/>
          </p:nvSpPr>
          <p:spPr>
            <a:xfrm>
              <a:off x="1334341" y="2387319"/>
              <a:ext cx="1368481" cy="805666"/>
            </a:xfrm>
            <a:prstGeom prst="roundRect">
              <a:avLst/>
            </a:prstGeom>
            <a:solidFill>
              <a:srgbClr val="C0000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CD98DBAA-AD4E-48CD-A3F9-01F2DB987679}"/>
                </a:ext>
              </a:extLst>
            </p:cNvPr>
            <p:cNvSpPr txBox="1"/>
            <p:nvPr/>
          </p:nvSpPr>
          <p:spPr>
            <a:xfrm>
              <a:off x="1457973" y="2479682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F7EEAE1-F724-4BA7-9480-B49F640F4178}"/>
              </a:ext>
            </a:extLst>
          </p:cNvPr>
          <p:cNvGrpSpPr/>
          <p:nvPr/>
        </p:nvGrpSpPr>
        <p:grpSpPr>
          <a:xfrm>
            <a:off x="4134409" y="925829"/>
            <a:ext cx="1637179" cy="2528571"/>
            <a:chOff x="4134409" y="925829"/>
            <a:chExt cx="1637179" cy="252857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ABD444D0-8A1B-46FE-83DE-A396B745270C}"/>
                </a:ext>
              </a:extLst>
            </p:cNvPr>
            <p:cNvSpPr/>
            <p:nvPr/>
          </p:nvSpPr>
          <p:spPr>
            <a:xfrm>
              <a:off x="4134409" y="925829"/>
              <a:ext cx="1637179" cy="2528571"/>
            </a:xfrm>
            <a:custGeom>
              <a:avLst/>
              <a:gdLst>
                <a:gd name="connsiteX0" fmla="*/ 1280159 w 2558143"/>
                <a:gd name="connsiteY0" fmla="*/ 583837 h 3950970"/>
                <a:gd name="connsiteX1" fmla="*/ 1211579 w 2558143"/>
                <a:gd name="connsiteY1" fmla="*/ 652417 h 3950970"/>
                <a:gd name="connsiteX2" fmla="*/ 1280159 w 2558143"/>
                <a:gd name="connsiteY2" fmla="*/ 720997 h 3950970"/>
                <a:gd name="connsiteX3" fmla="*/ 1348739 w 2558143"/>
                <a:gd name="connsiteY3" fmla="*/ 652417 h 3950970"/>
                <a:gd name="connsiteX4" fmla="*/ 1280159 w 2558143"/>
                <a:gd name="connsiteY4" fmla="*/ 583837 h 3950970"/>
                <a:gd name="connsiteX5" fmla="*/ 2021114 w 2558143"/>
                <a:gd name="connsiteY5" fmla="*/ 0 h 3950970"/>
                <a:gd name="connsiteX6" fmla="*/ 2558143 w 2558143"/>
                <a:gd name="connsiteY6" fmla="*/ 0 h 3950970"/>
                <a:gd name="connsiteX7" fmla="*/ 2558143 w 2558143"/>
                <a:gd name="connsiteY7" fmla="*/ 1137920 h 3950970"/>
                <a:gd name="connsiteX8" fmla="*/ 2558143 w 2558143"/>
                <a:gd name="connsiteY8" fmla="*/ 1393371 h 3950970"/>
                <a:gd name="connsiteX9" fmla="*/ 2558143 w 2558143"/>
                <a:gd name="connsiteY9" fmla="*/ 3950970 h 3950970"/>
                <a:gd name="connsiteX10" fmla="*/ 0 w 2558143"/>
                <a:gd name="connsiteY10" fmla="*/ 3950970 h 3950970"/>
                <a:gd name="connsiteX11" fmla="*/ 0 w 2558143"/>
                <a:gd name="connsiteY11" fmla="*/ 1393371 h 3950970"/>
                <a:gd name="connsiteX12" fmla="*/ 0 w 2558143"/>
                <a:gd name="connsiteY12" fmla="*/ 1137920 h 3950970"/>
                <a:gd name="connsiteX13" fmla="*/ 0 w 2558143"/>
                <a:gd name="connsiteY13" fmla="*/ 0 h 3950970"/>
                <a:gd name="connsiteX14" fmla="*/ 537029 w 2558143"/>
                <a:gd name="connsiteY14" fmla="*/ 0 h 3950970"/>
                <a:gd name="connsiteX15" fmla="*/ 537029 w 2558143"/>
                <a:gd name="connsiteY15" fmla="*/ 1137920 h 3950970"/>
                <a:gd name="connsiteX16" fmla="*/ 1010557 w 2558143"/>
                <a:gd name="connsiteY16" fmla="*/ 1137920 h 3950970"/>
                <a:gd name="connsiteX17" fmla="*/ 1010557 w 2558143"/>
                <a:gd name="connsiteY17" fmla="*/ 530741 h 3950970"/>
                <a:gd name="connsiteX18" fmla="*/ 1100064 w 2558143"/>
                <a:gd name="connsiteY18" fmla="*/ 441234 h 3950970"/>
                <a:gd name="connsiteX19" fmla="*/ 1458079 w 2558143"/>
                <a:gd name="connsiteY19" fmla="*/ 441234 h 3950970"/>
                <a:gd name="connsiteX20" fmla="*/ 1547586 w 2558143"/>
                <a:gd name="connsiteY20" fmla="*/ 530741 h 3950970"/>
                <a:gd name="connsiteX21" fmla="*/ 1547586 w 2558143"/>
                <a:gd name="connsiteY21" fmla="*/ 1137920 h 3950970"/>
                <a:gd name="connsiteX22" fmla="*/ 2021114 w 2558143"/>
                <a:gd name="connsiteY22" fmla="*/ 1137920 h 3950970"/>
                <a:gd name="connsiteX0" fmla="*/ 1280159 w 2558143"/>
                <a:gd name="connsiteY0" fmla="*/ 583837 h 3950970"/>
                <a:gd name="connsiteX1" fmla="*/ 1211579 w 2558143"/>
                <a:gd name="connsiteY1" fmla="*/ 652417 h 3950970"/>
                <a:gd name="connsiteX2" fmla="*/ 1280159 w 2558143"/>
                <a:gd name="connsiteY2" fmla="*/ 720997 h 3950970"/>
                <a:gd name="connsiteX3" fmla="*/ 1348739 w 2558143"/>
                <a:gd name="connsiteY3" fmla="*/ 652417 h 3950970"/>
                <a:gd name="connsiteX4" fmla="*/ 1280159 w 2558143"/>
                <a:gd name="connsiteY4" fmla="*/ 583837 h 3950970"/>
                <a:gd name="connsiteX5" fmla="*/ 2021114 w 2558143"/>
                <a:gd name="connsiteY5" fmla="*/ 0 h 3950970"/>
                <a:gd name="connsiteX6" fmla="*/ 2558143 w 2558143"/>
                <a:gd name="connsiteY6" fmla="*/ 0 h 3950970"/>
                <a:gd name="connsiteX7" fmla="*/ 2558143 w 2558143"/>
                <a:gd name="connsiteY7" fmla="*/ 1137920 h 3950970"/>
                <a:gd name="connsiteX8" fmla="*/ 2558143 w 2558143"/>
                <a:gd name="connsiteY8" fmla="*/ 1393371 h 3950970"/>
                <a:gd name="connsiteX9" fmla="*/ 2558143 w 2558143"/>
                <a:gd name="connsiteY9" fmla="*/ 3950970 h 3950970"/>
                <a:gd name="connsiteX10" fmla="*/ 0 w 2558143"/>
                <a:gd name="connsiteY10" fmla="*/ 3950970 h 3950970"/>
                <a:gd name="connsiteX11" fmla="*/ 0 w 2558143"/>
                <a:gd name="connsiteY11" fmla="*/ 1137920 h 3950970"/>
                <a:gd name="connsiteX12" fmla="*/ 0 w 2558143"/>
                <a:gd name="connsiteY12" fmla="*/ 0 h 3950970"/>
                <a:gd name="connsiteX13" fmla="*/ 537029 w 2558143"/>
                <a:gd name="connsiteY13" fmla="*/ 0 h 3950970"/>
                <a:gd name="connsiteX14" fmla="*/ 537029 w 2558143"/>
                <a:gd name="connsiteY14" fmla="*/ 1137920 h 3950970"/>
                <a:gd name="connsiteX15" fmla="*/ 1010557 w 2558143"/>
                <a:gd name="connsiteY15" fmla="*/ 1137920 h 3950970"/>
                <a:gd name="connsiteX16" fmla="*/ 1010557 w 2558143"/>
                <a:gd name="connsiteY16" fmla="*/ 530741 h 3950970"/>
                <a:gd name="connsiteX17" fmla="*/ 1100064 w 2558143"/>
                <a:gd name="connsiteY17" fmla="*/ 441234 h 3950970"/>
                <a:gd name="connsiteX18" fmla="*/ 1458079 w 2558143"/>
                <a:gd name="connsiteY18" fmla="*/ 441234 h 3950970"/>
                <a:gd name="connsiteX19" fmla="*/ 1547586 w 2558143"/>
                <a:gd name="connsiteY19" fmla="*/ 530741 h 3950970"/>
                <a:gd name="connsiteX20" fmla="*/ 1547586 w 2558143"/>
                <a:gd name="connsiteY20" fmla="*/ 1137920 h 3950970"/>
                <a:gd name="connsiteX21" fmla="*/ 2021114 w 2558143"/>
                <a:gd name="connsiteY21" fmla="*/ 1137920 h 3950970"/>
                <a:gd name="connsiteX22" fmla="*/ 2021114 w 2558143"/>
                <a:gd name="connsiteY22" fmla="*/ 0 h 3950970"/>
                <a:gd name="connsiteX0" fmla="*/ 1280159 w 2558143"/>
                <a:gd name="connsiteY0" fmla="*/ 583837 h 3950970"/>
                <a:gd name="connsiteX1" fmla="*/ 1211579 w 2558143"/>
                <a:gd name="connsiteY1" fmla="*/ 652417 h 3950970"/>
                <a:gd name="connsiteX2" fmla="*/ 1280159 w 2558143"/>
                <a:gd name="connsiteY2" fmla="*/ 720997 h 3950970"/>
                <a:gd name="connsiteX3" fmla="*/ 1348739 w 2558143"/>
                <a:gd name="connsiteY3" fmla="*/ 652417 h 3950970"/>
                <a:gd name="connsiteX4" fmla="*/ 1280159 w 2558143"/>
                <a:gd name="connsiteY4" fmla="*/ 583837 h 3950970"/>
                <a:gd name="connsiteX5" fmla="*/ 2021114 w 2558143"/>
                <a:gd name="connsiteY5" fmla="*/ 0 h 3950970"/>
                <a:gd name="connsiteX6" fmla="*/ 2558143 w 2558143"/>
                <a:gd name="connsiteY6" fmla="*/ 0 h 3950970"/>
                <a:gd name="connsiteX7" fmla="*/ 2558143 w 2558143"/>
                <a:gd name="connsiteY7" fmla="*/ 1137920 h 3950970"/>
                <a:gd name="connsiteX8" fmla="*/ 2558143 w 2558143"/>
                <a:gd name="connsiteY8" fmla="*/ 1393371 h 3950970"/>
                <a:gd name="connsiteX9" fmla="*/ 2558143 w 2558143"/>
                <a:gd name="connsiteY9" fmla="*/ 3950970 h 3950970"/>
                <a:gd name="connsiteX10" fmla="*/ 0 w 2558143"/>
                <a:gd name="connsiteY10" fmla="*/ 3950970 h 3950970"/>
                <a:gd name="connsiteX11" fmla="*/ 0 w 2558143"/>
                <a:gd name="connsiteY11" fmla="*/ 0 h 3950970"/>
                <a:gd name="connsiteX12" fmla="*/ 537029 w 2558143"/>
                <a:gd name="connsiteY12" fmla="*/ 0 h 3950970"/>
                <a:gd name="connsiteX13" fmla="*/ 537029 w 2558143"/>
                <a:gd name="connsiteY13" fmla="*/ 1137920 h 3950970"/>
                <a:gd name="connsiteX14" fmla="*/ 1010557 w 2558143"/>
                <a:gd name="connsiteY14" fmla="*/ 1137920 h 3950970"/>
                <a:gd name="connsiteX15" fmla="*/ 1010557 w 2558143"/>
                <a:gd name="connsiteY15" fmla="*/ 530741 h 3950970"/>
                <a:gd name="connsiteX16" fmla="*/ 1100064 w 2558143"/>
                <a:gd name="connsiteY16" fmla="*/ 441234 h 3950970"/>
                <a:gd name="connsiteX17" fmla="*/ 1458079 w 2558143"/>
                <a:gd name="connsiteY17" fmla="*/ 441234 h 3950970"/>
                <a:gd name="connsiteX18" fmla="*/ 1547586 w 2558143"/>
                <a:gd name="connsiteY18" fmla="*/ 530741 h 3950970"/>
                <a:gd name="connsiteX19" fmla="*/ 1547586 w 2558143"/>
                <a:gd name="connsiteY19" fmla="*/ 1137920 h 3950970"/>
                <a:gd name="connsiteX20" fmla="*/ 2021114 w 2558143"/>
                <a:gd name="connsiteY20" fmla="*/ 1137920 h 3950970"/>
                <a:gd name="connsiteX21" fmla="*/ 2021114 w 2558143"/>
                <a:gd name="connsiteY21" fmla="*/ 0 h 3950970"/>
                <a:gd name="connsiteX0" fmla="*/ 1280159 w 2558143"/>
                <a:gd name="connsiteY0" fmla="*/ 583837 h 3950970"/>
                <a:gd name="connsiteX1" fmla="*/ 1211579 w 2558143"/>
                <a:gd name="connsiteY1" fmla="*/ 652417 h 3950970"/>
                <a:gd name="connsiteX2" fmla="*/ 1280159 w 2558143"/>
                <a:gd name="connsiteY2" fmla="*/ 720997 h 3950970"/>
                <a:gd name="connsiteX3" fmla="*/ 1348739 w 2558143"/>
                <a:gd name="connsiteY3" fmla="*/ 652417 h 3950970"/>
                <a:gd name="connsiteX4" fmla="*/ 1280159 w 2558143"/>
                <a:gd name="connsiteY4" fmla="*/ 583837 h 3950970"/>
                <a:gd name="connsiteX5" fmla="*/ 2021114 w 2558143"/>
                <a:gd name="connsiteY5" fmla="*/ 0 h 3950970"/>
                <a:gd name="connsiteX6" fmla="*/ 2558143 w 2558143"/>
                <a:gd name="connsiteY6" fmla="*/ 0 h 3950970"/>
                <a:gd name="connsiteX7" fmla="*/ 2558143 w 2558143"/>
                <a:gd name="connsiteY7" fmla="*/ 1137920 h 3950970"/>
                <a:gd name="connsiteX8" fmla="*/ 2558143 w 2558143"/>
                <a:gd name="connsiteY8" fmla="*/ 3950970 h 3950970"/>
                <a:gd name="connsiteX9" fmla="*/ 0 w 2558143"/>
                <a:gd name="connsiteY9" fmla="*/ 3950970 h 3950970"/>
                <a:gd name="connsiteX10" fmla="*/ 0 w 2558143"/>
                <a:gd name="connsiteY10" fmla="*/ 0 h 3950970"/>
                <a:gd name="connsiteX11" fmla="*/ 537029 w 2558143"/>
                <a:gd name="connsiteY11" fmla="*/ 0 h 3950970"/>
                <a:gd name="connsiteX12" fmla="*/ 537029 w 2558143"/>
                <a:gd name="connsiteY12" fmla="*/ 1137920 h 3950970"/>
                <a:gd name="connsiteX13" fmla="*/ 1010557 w 2558143"/>
                <a:gd name="connsiteY13" fmla="*/ 1137920 h 3950970"/>
                <a:gd name="connsiteX14" fmla="*/ 1010557 w 2558143"/>
                <a:gd name="connsiteY14" fmla="*/ 530741 h 3950970"/>
                <a:gd name="connsiteX15" fmla="*/ 1100064 w 2558143"/>
                <a:gd name="connsiteY15" fmla="*/ 441234 h 3950970"/>
                <a:gd name="connsiteX16" fmla="*/ 1458079 w 2558143"/>
                <a:gd name="connsiteY16" fmla="*/ 441234 h 3950970"/>
                <a:gd name="connsiteX17" fmla="*/ 1547586 w 2558143"/>
                <a:gd name="connsiteY17" fmla="*/ 530741 h 3950970"/>
                <a:gd name="connsiteX18" fmla="*/ 1547586 w 2558143"/>
                <a:gd name="connsiteY18" fmla="*/ 1137920 h 3950970"/>
                <a:gd name="connsiteX19" fmla="*/ 2021114 w 2558143"/>
                <a:gd name="connsiteY19" fmla="*/ 1137920 h 3950970"/>
                <a:gd name="connsiteX20" fmla="*/ 2021114 w 2558143"/>
                <a:gd name="connsiteY20" fmla="*/ 0 h 3950970"/>
                <a:gd name="connsiteX0" fmla="*/ 1280159 w 2558143"/>
                <a:gd name="connsiteY0" fmla="*/ 583837 h 3950970"/>
                <a:gd name="connsiteX1" fmla="*/ 1211579 w 2558143"/>
                <a:gd name="connsiteY1" fmla="*/ 652417 h 3950970"/>
                <a:gd name="connsiteX2" fmla="*/ 1280159 w 2558143"/>
                <a:gd name="connsiteY2" fmla="*/ 720997 h 3950970"/>
                <a:gd name="connsiteX3" fmla="*/ 1348739 w 2558143"/>
                <a:gd name="connsiteY3" fmla="*/ 652417 h 3950970"/>
                <a:gd name="connsiteX4" fmla="*/ 1280159 w 2558143"/>
                <a:gd name="connsiteY4" fmla="*/ 583837 h 3950970"/>
                <a:gd name="connsiteX5" fmla="*/ 2021114 w 2558143"/>
                <a:gd name="connsiteY5" fmla="*/ 0 h 3950970"/>
                <a:gd name="connsiteX6" fmla="*/ 2558143 w 2558143"/>
                <a:gd name="connsiteY6" fmla="*/ 0 h 3950970"/>
                <a:gd name="connsiteX7" fmla="*/ 2558143 w 2558143"/>
                <a:gd name="connsiteY7" fmla="*/ 3950970 h 3950970"/>
                <a:gd name="connsiteX8" fmla="*/ 0 w 2558143"/>
                <a:gd name="connsiteY8" fmla="*/ 3950970 h 3950970"/>
                <a:gd name="connsiteX9" fmla="*/ 0 w 2558143"/>
                <a:gd name="connsiteY9" fmla="*/ 0 h 3950970"/>
                <a:gd name="connsiteX10" fmla="*/ 537029 w 2558143"/>
                <a:gd name="connsiteY10" fmla="*/ 0 h 3950970"/>
                <a:gd name="connsiteX11" fmla="*/ 537029 w 2558143"/>
                <a:gd name="connsiteY11" fmla="*/ 1137920 h 3950970"/>
                <a:gd name="connsiteX12" fmla="*/ 1010557 w 2558143"/>
                <a:gd name="connsiteY12" fmla="*/ 1137920 h 3950970"/>
                <a:gd name="connsiteX13" fmla="*/ 1010557 w 2558143"/>
                <a:gd name="connsiteY13" fmla="*/ 530741 h 3950970"/>
                <a:gd name="connsiteX14" fmla="*/ 1100064 w 2558143"/>
                <a:gd name="connsiteY14" fmla="*/ 441234 h 3950970"/>
                <a:gd name="connsiteX15" fmla="*/ 1458079 w 2558143"/>
                <a:gd name="connsiteY15" fmla="*/ 441234 h 3950970"/>
                <a:gd name="connsiteX16" fmla="*/ 1547586 w 2558143"/>
                <a:gd name="connsiteY16" fmla="*/ 530741 h 3950970"/>
                <a:gd name="connsiteX17" fmla="*/ 1547586 w 2558143"/>
                <a:gd name="connsiteY17" fmla="*/ 1137920 h 3950970"/>
                <a:gd name="connsiteX18" fmla="*/ 2021114 w 2558143"/>
                <a:gd name="connsiteY18" fmla="*/ 1137920 h 3950970"/>
                <a:gd name="connsiteX19" fmla="*/ 2021114 w 2558143"/>
                <a:gd name="connsiteY19" fmla="*/ 0 h 3950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558143" h="3950970">
                  <a:moveTo>
                    <a:pt x="1280159" y="583837"/>
                  </a:moveTo>
                  <a:cubicBezTo>
                    <a:pt x="1242283" y="583837"/>
                    <a:pt x="1211579" y="614541"/>
                    <a:pt x="1211579" y="652417"/>
                  </a:cubicBezTo>
                  <a:cubicBezTo>
                    <a:pt x="1211579" y="690293"/>
                    <a:pt x="1242283" y="720997"/>
                    <a:pt x="1280159" y="720997"/>
                  </a:cubicBezTo>
                  <a:cubicBezTo>
                    <a:pt x="1318035" y="720997"/>
                    <a:pt x="1348739" y="690293"/>
                    <a:pt x="1348739" y="652417"/>
                  </a:cubicBezTo>
                  <a:cubicBezTo>
                    <a:pt x="1348739" y="614541"/>
                    <a:pt x="1318035" y="583837"/>
                    <a:pt x="1280159" y="583837"/>
                  </a:cubicBezTo>
                  <a:close/>
                  <a:moveTo>
                    <a:pt x="2021114" y="0"/>
                  </a:moveTo>
                  <a:lnTo>
                    <a:pt x="2558143" y="0"/>
                  </a:lnTo>
                  <a:lnTo>
                    <a:pt x="2558143" y="3950970"/>
                  </a:lnTo>
                  <a:lnTo>
                    <a:pt x="0" y="3950970"/>
                  </a:lnTo>
                  <a:lnTo>
                    <a:pt x="0" y="0"/>
                  </a:lnTo>
                  <a:lnTo>
                    <a:pt x="537029" y="0"/>
                  </a:lnTo>
                  <a:lnTo>
                    <a:pt x="537029" y="1137920"/>
                  </a:lnTo>
                  <a:lnTo>
                    <a:pt x="1010557" y="1137920"/>
                  </a:lnTo>
                  <a:lnTo>
                    <a:pt x="1010557" y="530741"/>
                  </a:lnTo>
                  <a:cubicBezTo>
                    <a:pt x="1010557" y="481308"/>
                    <a:pt x="1050631" y="441234"/>
                    <a:pt x="1100064" y="441234"/>
                  </a:cubicBezTo>
                  <a:lnTo>
                    <a:pt x="1458079" y="441234"/>
                  </a:lnTo>
                  <a:cubicBezTo>
                    <a:pt x="1507512" y="441234"/>
                    <a:pt x="1547586" y="481308"/>
                    <a:pt x="1547586" y="530741"/>
                  </a:cubicBezTo>
                  <a:lnTo>
                    <a:pt x="1547586" y="1137920"/>
                  </a:lnTo>
                  <a:lnTo>
                    <a:pt x="2021114" y="1137920"/>
                  </a:lnTo>
                  <a:lnTo>
                    <a:pt x="2021114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四角形: 角を丸くする 22">
              <a:extLst>
                <a:ext uri="{FF2B5EF4-FFF2-40B4-BE49-F238E27FC236}">
                  <a16:creationId xmlns:a16="http://schemas.microsoft.com/office/drawing/2014/main" id="{4F49C337-F19F-466A-AC86-088B2A8B83BC}"/>
                </a:ext>
              </a:extLst>
            </p:cNvPr>
            <p:cNvSpPr/>
            <p:nvPr/>
          </p:nvSpPr>
          <p:spPr>
            <a:xfrm>
              <a:off x="4268758" y="2387319"/>
              <a:ext cx="1368481" cy="805666"/>
            </a:xfrm>
            <a:prstGeom prst="roundRect">
              <a:avLst/>
            </a:prstGeom>
            <a:solidFill>
              <a:srgbClr val="FF993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CBF488B9-6F66-49B2-BF14-E3AE540B3AEE}"/>
                </a:ext>
              </a:extLst>
            </p:cNvPr>
            <p:cNvSpPr txBox="1"/>
            <p:nvPr/>
          </p:nvSpPr>
          <p:spPr>
            <a:xfrm>
              <a:off x="4392390" y="2479682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1364D0B0-EE62-489F-AA3B-309B6DAE4734}"/>
              </a:ext>
            </a:extLst>
          </p:cNvPr>
          <p:cNvGrpSpPr/>
          <p:nvPr/>
        </p:nvGrpSpPr>
        <p:grpSpPr>
          <a:xfrm>
            <a:off x="7100460" y="925830"/>
            <a:ext cx="1637178" cy="2528570"/>
            <a:chOff x="7100460" y="925830"/>
            <a:chExt cx="1637178" cy="2528570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3279EBC-C81B-41DB-86A4-23DD12C6DCDA}"/>
                </a:ext>
              </a:extLst>
            </p:cNvPr>
            <p:cNvGrpSpPr/>
            <p:nvPr/>
          </p:nvGrpSpPr>
          <p:grpSpPr>
            <a:xfrm>
              <a:off x="7100460" y="925830"/>
              <a:ext cx="1637178" cy="2528570"/>
              <a:chOff x="11236597" y="201929"/>
              <a:chExt cx="2558143" cy="3950971"/>
            </a:xfrm>
            <a:solidFill>
              <a:srgbClr val="FF0000"/>
            </a:solidFill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707D726-3587-4EA5-B72C-DA76193905D9}"/>
                  </a:ext>
                </a:extLst>
              </p:cNvPr>
              <p:cNvSpPr/>
              <p:nvPr/>
            </p:nvSpPr>
            <p:spPr>
              <a:xfrm>
                <a:off x="11236597" y="201930"/>
                <a:ext cx="2558143" cy="3950970"/>
              </a:xfrm>
              <a:custGeom>
                <a:avLst/>
                <a:gdLst>
                  <a:gd name="connsiteX0" fmla="*/ 121922 w 2558143"/>
                  <a:gd name="connsiteY0" fmla="*/ 0 h 3950970"/>
                  <a:gd name="connsiteX1" fmla="*/ 415107 w 2558143"/>
                  <a:gd name="connsiteY1" fmla="*/ 0 h 3950970"/>
                  <a:gd name="connsiteX2" fmla="*/ 537029 w 2558143"/>
                  <a:gd name="connsiteY2" fmla="*/ 121922 h 3950970"/>
                  <a:gd name="connsiteX3" fmla="*/ 537029 w 2558143"/>
                  <a:gd name="connsiteY3" fmla="*/ 1137920 h 3950970"/>
                  <a:gd name="connsiteX4" fmla="*/ 878885 w 2558143"/>
                  <a:gd name="connsiteY4" fmla="*/ 1137920 h 3950970"/>
                  <a:gd name="connsiteX5" fmla="*/ 989194 w 2558143"/>
                  <a:gd name="connsiteY5" fmla="*/ 696685 h 3950970"/>
                  <a:gd name="connsiteX6" fmla="*/ 1568949 w 2558143"/>
                  <a:gd name="connsiteY6" fmla="*/ 696685 h 3950970"/>
                  <a:gd name="connsiteX7" fmla="*/ 1679258 w 2558143"/>
                  <a:gd name="connsiteY7" fmla="*/ 1137920 h 3950970"/>
                  <a:gd name="connsiteX8" fmla="*/ 2021114 w 2558143"/>
                  <a:gd name="connsiteY8" fmla="*/ 1137920 h 3950970"/>
                  <a:gd name="connsiteX9" fmla="*/ 2021114 w 2558143"/>
                  <a:gd name="connsiteY9" fmla="*/ 121922 h 3950970"/>
                  <a:gd name="connsiteX10" fmla="*/ 2143036 w 2558143"/>
                  <a:gd name="connsiteY10" fmla="*/ 0 h 3950970"/>
                  <a:gd name="connsiteX11" fmla="*/ 2436221 w 2558143"/>
                  <a:gd name="connsiteY11" fmla="*/ 0 h 3950970"/>
                  <a:gd name="connsiteX12" fmla="*/ 2558143 w 2558143"/>
                  <a:gd name="connsiteY12" fmla="*/ 121922 h 3950970"/>
                  <a:gd name="connsiteX13" fmla="*/ 2558143 w 2558143"/>
                  <a:gd name="connsiteY13" fmla="*/ 1137920 h 3950970"/>
                  <a:gd name="connsiteX14" fmla="*/ 2558143 w 2558143"/>
                  <a:gd name="connsiteY14" fmla="*/ 1393371 h 3950970"/>
                  <a:gd name="connsiteX15" fmla="*/ 2558143 w 2558143"/>
                  <a:gd name="connsiteY15" fmla="*/ 3950970 h 3950970"/>
                  <a:gd name="connsiteX16" fmla="*/ 0 w 2558143"/>
                  <a:gd name="connsiteY16" fmla="*/ 3950970 h 3950970"/>
                  <a:gd name="connsiteX17" fmla="*/ 0 w 2558143"/>
                  <a:gd name="connsiteY17" fmla="*/ 1393371 h 3950970"/>
                  <a:gd name="connsiteX18" fmla="*/ 0 w 2558143"/>
                  <a:gd name="connsiteY18" fmla="*/ 1137920 h 3950970"/>
                  <a:gd name="connsiteX19" fmla="*/ 0 w 2558143"/>
                  <a:gd name="connsiteY19" fmla="*/ 121922 h 3950970"/>
                  <a:gd name="connsiteX20" fmla="*/ 121922 w 2558143"/>
                  <a:gd name="connsiteY20" fmla="*/ 0 h 395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558143" h="3950970">
                    <a:moveTo>
                      <a:pt x="121922" y="0"/>
                    </a:moveTo>
                    <a:lnTo>
                      <a:pt x="415107" y="0"/>
                    </a:lnTo>
                    <a:cubicBezTo>
                      <a:pt x="482443" y="0"/>
                      <a:pt x="537029" y="54586"/>
                      <a:pt x="537029" y="121922"/>
                    </a:cubicBezTo>
                    <a:lnTo>
                      <a:pt x="537029" y="1137920"/>
                    </a:lnTo>
                    <a:lnTo>
                      <a:pt x="878885" y="1137920"/>
                    </a:lnTo>
                    <a:lnTo>
                      <a:pt x="989194" y="696685"/>
                    </a:lnTo>
                    <a:lnTo>
                      <a:pt x="1568949" y="696685"/>
                    </a:lnTo>
                    <a:lnTo>
                      <a:pt x="1679258" y="1137920"/>
                    </a:lnTo>
                    <a:lnTo>
                      <a:pt x="2021114" y="1137920"/>
                    </a:lnTo>
                    <a:lnTo>
                      <a:pt x="2021114" y="121922"/>
                    </a:lnTo>
                    <a:cubicBezTo>
                      <a:pt x="2021114" y="54586"/>
                      <a:pt x="2075700" y="0"/>
                      <a:pt x="2143036" y="0"/>
                    </a:cubicBezTo>
                    <a:lnTo>
                      <a:pt x="2436221" y="0"/>
                    </a:lnTo>
                    <a:cubicBezTo>
                      <a:pt x="2503557" y="0"/>
                      <a:pt x="2558143" y="54586"/>
                      <a:pt x="2558143" y="121922"/>
                    </a:cubicBezTo>
                    <a:lnTo>
                      <a:pt x="2558143" y="1137920"/>
                    </a:lnTo>
                    <a:lnTo>
                      <a:pt x="2558143" y="1393371"/>
                    </a:lnTo>
                    <a:lnTo>
                      <a:pt x="2558143" y="3950970"/>
                    </a:lnTo>
                    <a:lnTo>
                      <a:pt x="0" y="3950970"/>
                    </a:lnTo>
                    <a:lnTo>
                      <a:pt x="0" y="1393371"/>
                    </a:lnTo>
                    <a:lnTo>
                      <a:pt x="0" y="1137920"/>
                    </a:lnTo>
                    <a:lnTo>
                      <a:pt x="0" y="121922"/>
                    </a:lnTo>
                    <a:cubicBezTo>
                      <a:pt x="0" y="54586"/>
                      <a:pt x="54586" y="0"/>
                      <a:pt x="121922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45B44E4-EAAE-4C02-9676-676F639E3A67}"/>
                  </a:ext>
                </a:extLst>
              </p:cNvPr>
              <p:cNvSpPr/>
              <p:nvPr/>
            </p:nvSpPr>
            <p:spPr>
              <a:xfrm>
                <a:off x="11236597" y="201929"/>
                <a:ext cx="2558143" cy="3950970"/>
              </a:xfrm>
              <a:custGeom>
                <a:avLst/>
                <a:gdLst>
                  <a:gd name="connsiteX0" fmla="*/ 2143036 w 2558143"/>
                  <a:gd name="connsiteY0" fmla="*/ 0 h 3950970"/>
                  <a:gd name="connsiteX1" fmla="*/ 2436221 w 2558143"/>
                  <a:gd name="connsiteY1" fmla="*/ 0 h 3950970"/>
                  <a:gd name="connsiteX2" fmla="*/ 2558143 w 2558143"/>
                  <a:gd name="connsiteY2" fmla="*/ 121922 h 3950970"/>
                  <a:gd name="connsiteX3" fmla="*/ 2558143 w 2558143"/>
                  <a:gd name="connsiteY3" fmla="*/ 1137920 h 3950970"/>
                  <a:gd name="connsiteX4" fmla="*/ 2558143 w 2558143"/>
                  <a:gd name="connsiteY4" fmla="*/ 1393371 h 3950970"/>
                  <a:gd name="connsiteX5" fmla="*/ 2558143 w 2558143"/>
                  <a:gd name="connsiteY5" fmla="*/ 3950970 h 3950970"/>
                  <a:gd name="connsiteX6" fmla="*/ 1749154 w 2558143"/>
                  <a:gd name="connsiteY6" fmla="*/ 3950970 h 3950970"/>
                  <a:gd name="connsiteX7" fmla="*/ 1749154 w 2558143"/>
                  <a:gd name="connsiteY7" fmla="*/ 1137920 h 3950970"/>
                  <a:gd name="connsiteX8" fmla="*/ 2021114 w 2558143"/>
                  <a:gd name="connsiteY8" fmla="*/ 1137920 h 3950970"/>
                  <a:gd name="connsiteX9" fmla="*/ 2021114 w 2558143"/>
                  <a:gd name="connsiteY9" fmla="*/ 121922 h 3950970"/>
                  <a:gd name="connsiteX10" fmla="*/ 2143036 w 2558143"/>
                  <a:gd name="connsiteY10" fmla="*/ 0 h 3950970"/>
                  <a:gd name="connsiteX11" fmla="*/ 121922 w 2558143"/>
                  <a:gd name="connsiteY11" fmla="*/ 0 h 3950970"/>
                  <a:gd name="connsiteX12" fmla="*/ 415107 w 2558143"/>
                  <a:gd name="connsiteY12" fmla="*/ 0 h 3950970"/>
                  <a:gd name="connsiteX13" fmla="*/ 537029 w 2558143"/>
                  <a:gd name="connsiteY13" fmla="*/ 121922 h 3950970"/>
                  <a:gd name="connsiteX14" fmla="*/ 537029 w 2558143"/>
                  <a:gd name="connsiteY14" fmla="*/ 1137920 h 3950970"/>
                  <a:gd name="connsiteX15" fmla="*/ 808990 w 2558143"/>
                  <a:gd name="connsiteY15" fmla="*/ 1137920 h 3950970"/>
                  <a:gd name="connsiteX16" fmla="*/ 808990 w 2558143"/>
                  <a:gd name="connsiteY16" fmla="*/ 3950970 h 3950970"/>
                  <a:gd name="connsiteX17" fmla="*/ 0 w 2558143"/>
                  <a:gd name="connsiteY17" fmla="*/ 3950970 h 3950970"/>
                  <a:gd name="connsiteX18" fmla="*/ 0 w 2558143"/>
                  <a:gd name="connsiteY18" fmla="*/ 1393371 h 3950970"/>
                  <a:gd name="connsiteX19" fmla="*/ 0 w 2558143"/>
                  <a:gd name="connsiteY19" fmla="*/ 1137920 h 3950970"/>
                  <a:gd name="connsiteX20" fmla="*/ 0 w 2558143"/>
                  <a:gd name="connsiteY20" fmla="*/ 121922 h 3950970"/>
                  <a:gd name="connsiteX21" fmla="*/ 121922 w 2558143"/>
                  <a:gd name="connsiteY21" fmla="*/ 0 h 3950970"/>
                  <a:gd name="connsiteX0" fmla="*/ 2143036 w 2558143"/>
                  <a:gd name="connsiteY0" fmla="*/ 0 h 3950970"/>
                  <a:gd name="connsiteX1" fmla="*/ 2436221 w 2558143"/>
                  <a:gd name="connsiteY1" fmla="*/ 0 h 3950970"/>
                  <a:gd name="connsiteX2" fmla="*/ 2558143 w 2558143"/>
                  <a:gd name="connsiteY2" fmla="*/ 121922 h 3950970"/>
                  <a:gd name="connsiteX3" fmla="*/ 2558143 w 2558143"/>
                  <a:gd name="connsiteY3" fmla="*/ 1137920 h 3950970"/>
                  <a:gd name="connsiteX4" fmla="*/ 2558143 w 2558143"/>
                  <a:gd name="connsiteY4" fmla="*/ 1393371 h 3950970"/>
                  <a:gd name="connsiteX5" fmla="*/ 2558143 w 2558143"/>
                  <a:gd name="connsiteY5" fmla="*/ 3950970 h 3950970"/>
                  <a:gd name="connsiteX6" fmla="*/ 1749154 w 2558143"/>
                  <a:gd name="connsiteY6" fmla="*/ 3950970 h 3950970"/>
                  <a:gd name="connsiteX7" fmla="*/ 1749154 w 2558143"/>
                  <a:gd name="connsiteY7" fmla="*/ 1137920 h 3950970"/>
                  <a:gd name="connsiteX8" fmla="*/ 2021114 w 2558143"/>
                  <a:gd name="connsiteY8" fmla="*/ 1137920 h 3950970"/>
                  <a:gd name="connsiteX9" fmla="*/ 2021114 w 2558143"/>
                  <a:gd name="connsiteY9" fmla="*/ 121922 h 3950970"/>
                  <a:gd name="connsiteX10" fmla="*/ 2143036 w 2558143"/>
                  <a:gd name="connsiteY10" fmla="*/ 0 h 3950970"/>
                  <a:gd name="connsiteX11" fmla="*/ 121922 w 2558143"/>
                  <a:gd name="connsiteY11" fmla="*/ 0 h 3950970"/>
                  <a:gd name="connsiteX12" fmla="*/ 415107 w 2558143"/>
                  <a:gd name="connsiteY12" fmla="*/ 0 h 3950970"/>
                  <a:gd name="connsiteX13" fmla="*/ 537029 w 2558143"/>
                  <a:gd name="connsiteY13" fmla="*/ 121922 h 3950970"/>
                  <a:gd name="connsiteX14" fmla="*/ 537029 w 2558143"/>
                  <a:gd name="connsiteY14" fmla="*/ 1137920 h 3950970"/>
                  <a:gd name="connsiteX15" fmla="*/ 808990 w 2558143"/>
                  <a:gd name="connsiteY15" fmla="*/ 1137920 h 3950970"/>
                  <a:gd name="connsiteX16" fmla="*/ 808990 w 2558143"/>
                  <a:gd name="connsiteY16" fmla="*/ 3950970 h 3950970"/>
                  <a:gd name="connsiteX17" fmla="*/ 0 w 2558143"/>
                  <a:gd name="connsiteY17" fmla="*/ 3950970 h 3950970"/>
                  <a:gd name="connsiteX18" fmla="*/ 0 w 2558143"/>
                  <a:gd name="connsiteY18" fmla="*/ 1137920 h 3950970"/>
                  <a:gd name="connsiteX19" fmla="*/ 0 w 2558143"/>
                  <a:gd name="connsiteY19" fmla="*/ 121922 h 3950970"/>
                  <a:gd name="connsiteX20" fmla="*/ 121922 w 2558143"/>
                  <a:gd name="connsiteY20" fmla="*/ 0 h 3950970"/>
                  <a:gd name="connsiteX0" fmla="*/ 2143036 w 2558143"/>
                  <a:gd name="connsiteY0" fmla="*/ 0 h 3950970"/>
                  <a:gd name="connsiteX1" fmla="*/ 2436221 w 2558143"/>
                  <a:gd name="connsiteY1" fmla="*/ 0 h 3950970"/>
                  <a:gd name="connsiteX2" fmla="*/ 2558143 w 2558143"/>
                  <a:gd name="connsiteY2" fmla="*/ 121922 h 3950970"/>
                  <a:gd name="connsiteX3" fmla="*/ 2558143 w 2558143"/>
                  <a:gd name="connsiteY3" fmla="*/ 1137920 h 3950970"/>
                  <a:gd name="connsiteX4" fmla="*/ 2558143 w 2558143"/>
                  <a:gd name="connsiteY4" fmla="*/ 1393371 h 3950970"/>
                  <a:gd name="connsiteX5" fmla="*/ 2558143 w 2558143"/>
                  <a:gd name="connsiteY5" fmla="*/ 3950970 h 3950970"/>
                  <a:gd name="connsiteX6" fmla="*/ 1749154 w 2558143"/>
                  <a:gd name="connsiteY6" fmla="*/ 3950970 h 3950970"/>
                  <a:gd name="connsiteX7" fmla="*/ 1749154 w 2558143"/>
                  <a:gd name="connsiteY7" fmla="*/ 1137920 h 3950970"/>
                  <a:gd name="connsiteX8" fmla="*/ 2021114 w 2558143"/>
                  <a:gd name="connsiteY8" fmla="*/ 1137920 h 3950970"/>
                  <a:gd name="connsiteX9" fmla="*/ 2021114 w 2558143"/>
                  <a:gd name="connsiteY9" fmla="*/ 121922 h 3950970"/>
                  <a:gd name="connsiteX10" fmla="*/ 2143036 w 2558143"/>
                  <a:gd name="connsiteY10" fmla="*/ 0 h 3950970"/>
                  <a:gd name="connsiteX11" fmla="*/ 121922 w 2558143"/>
                  <a:gd name="connsiteY11" fmla="*/ 0 h 3950970"/>
                  <a:gd name="connsiteX12" fmla="*/ 415107 w 2558143"/>
                  <a:gd name="connsiteY12" fmla="*/ 0 h 3950970"/>
                  <a:gd name="connsiteX13" fmla="*/ 537029 w 2558143"/>
                  <a:gd name="connsiteY13" fmla="*/ 121922 h 3950970"/>
                  <a:gd name="connsiteX14" fmla="*/ 537029 w 2558143"/>
                  <a:gd name="connsiteY14" fmla="*/ 1137920 h 3950970"/>
                  <a:gd name="connsiteX15" fmla="*/ 808990 w 2558143"/>
                  <a:gd name="connsiteY15" fmla="*/ 1137920 h 3950970"/>
                  <a:gd name="connsiteX16" fmla="*/ 808990 w 2558143"/>
                  <a:gd name="connsiteY16" fmla="*/ 3950970 h 3950970"/>
                  <a:gd name="connsiteX17" fmla="*/ 0 w 2558143"/>
                  <a:gd name="connsiteY17" fmla="*/ 3950970 h 3950970"/>
                  <a:gd name="connsiteX18" fmla="*/ 0 w 2558143"/>
                  <a:gd name="connsiteY18" fmla="*/ 121922 h 3950970"/>
                  <a:gd name="connsiteX19" fmla="*/ 121922 w 2558143"/>
                  <a:gd name="connsiteY19" fmla="*/ 0 h 3950970"/>
                  <a:gd name="connsiteX0" fmla="*/ 2143036 w 2558143"/>
                  <a:gd name="connsiteY0" fmla="*/ 0 h 3950970"/>
                  <a:gd name="connsiteX1" fmla="*/ 2436221 w 2558143"/>
                  <a:gd name="connsiteY1" fmla="*/ 0 h 3950970"/>
                  <a:gd name="connsiteX2" fmla="*/ 2558143 w 2558143"/>
                  <a:gd name="connsiteY2" fmla="*/ 121922 h 3950970"/>
                  <a:gd name="connsiteX3" fmla="*/ 2558143 w 2558143"/>
                  <a:gd name="connsiteY3" fmla="*/ 1393371 h 3950970"/>
                  <a:gd name="connsiteX4" fmla="*/ 2558143 w 2558143"/>
                  <a:gd name="connsiteY4" fmla="*/ 3950970 h 3950970"/>
                  <a:gd name="connsiteX5" fmla="*/ 1749154 w 2558143"/>
                  <a:gd name="connsiteY5" fmla="*/ 3950970 h 3950970"/>
                  <a:gd name="connsiteX6" fmla="*/ 1749154 w 2558143"/>
                  <a:gd name="connsiteY6" fmla="*/ 1137920 h 3950970"/>
                  <a:gd name="connsiteX7" fmla="*/ 2021114 w 2558143"/>
                  <a:gd name="connsiteY7" fmla="*/ 1137920 h 3950970"/>
                  <a:gd name="connsiteX8" fmla="*/ 2021114 w 2558143"/>
                  <a:gd name="connsiteY8" fmla="*/ 121922 h 3950970"/>
                  <a:gd name="connsiteX9" fmla="*/ 2143036 w 2558143"/>
                  <a:gd name="connsiteY9" fmla="*/ 0 h 3950970"/>
                  <a:gd name="connsiteX10" fmla="*/ 121922 w 2558143"/>
                  <a:gd name="connsiteY10" fmla="*/ 0 h 3950970"/>
                  <a:gd name="connsiteX11" fmla="*/ 415107 w 2558143"/>
                  <a:gd name="connsiteY11" fmla="*/ 0 h 3950970"/>
                  <a:gd name="connsiteX12" fmla="*/ 537029 w 2558143"/>
                  <a:gd name="connsiteY12" fmla="*/ 121922 h 3950970"/>
                  <a:gd name="connsiteX13" fmla="*/ 537029 w 2558143"/>
                  <a:gd name="connsiteY13" fmla="*/ 1137920 h 3950970"/>
                  <a:gd name="connsiteX14" fmla="*/ 808990 w 2558143"/>
                  <a:gd name="connsiteY14" fmla="*/ 1137920 h 3950970"/>
                  <a:gd name="connsiteX15" fmla="*/ 808990 w 2558143"/>
                  <a:gd name="connsiteY15" fmla="*/ 3950970 h 3950970"/>
                  <a:gd name="connsiteX16" fmla="*/ 0 w 2558143"/>
                  <a:gd name="connsiteY16" fmla="*/ 3950970 h 3950970"/>
                  <a:gd name="connsiteX17" fmla="*/ 0 w 2558143"/>
                  <a:gd name="connsiteY17" fmla="*/ 121922 h 3950970"/>
                  <a:gd name="connsiteX18" fmla="*/ 121922 w 2558143"/>
                  <a:gd name="connsiteY18" fmla="*/ 0 h 3950970"/>
                  <a:gd name="connsiteX0" fmla="*/ 2143036 w 2558143"/>
                  <a:gd name="connsiteY0" fmla="*/ 0 h 3950970"/>
                  <a:gd name="connsiteX1" fmla="*/ 2436221 w 2558143"/>
                  <a:gd name="connsiteY1" fmla="*/ 0 h 3950970"/>
                  <a:gd name="connsiteX2" fmla="*/ 2558143 w 2558143"/>
                  <a:gd name="connsiteY2" fmla="*/ 121922 h 3950970"/>
                  <a:gd name="connsiteX3" fmla="*/ 2558143 w 2558143"/>
                  <a:gd name="connsiteY3" fmla="*/ 3950970 h 3950970"/>
                  <a:gd name="connsiteX4" fmla="*/ 1749154 w 2558143"/>
                  <a:gd name="connsiteY4" fmla="*/ 3950970 h 3950970"/>
                  <a:gd name="connsiteX5" fmla="*/ 1749154 w 2558143"/>
                  <a:gd name="connsiteY5" fmla="*/ 1137920 h 3950970"/>
                  <a:gd name="connsiteX6" fmla="*/ 2021114 w 2558143"/>
                  <a:gd name="connsiteY6" fmla="*/ 1137920 h 3950970"/>
                  <a:gd name="connsiteX7" fmla="*/ 2021114 w 2558143"/>
                  <a:gd name="connsiteY7" fmla="*/ 121922 h 3950970"/>
                  <a:gd name="connsiteX8" fmla="*/ 2143036 w 2558143"/>
                  <a:gd name="connsiteY8" fmla="*/ 0 h 3950970"/>
                  <a:gd name="connsiteX9" fmla="*/ 121922 w 2558143"/>
                  <a:gd name="connsiteY9" fmla="*/ 0 h 3950970"/>
                  <a:gd name="connsiteX10" fmla="*/ 415107 w 2558143"/>
                  <a:gd name="connsiteY10" fmla="*/ 0 h 3950970"/>
                  <a:gd name="connsiteX11" fmla="*/ 537029 w 2558143"/>
                  <a:gd name="connsiteY11" fmla="*/ 121922 h 3950970"/>
                  <a:gd name="connsiteX12" fmla="*/ 537029 w 2558143"/>
                  <a:gd name="connsiteY12" fmla="*/ 1137920 h 3950970"/>
                  <a:gd name="connsiteX13" fmla="*/ 808990 w 2558143"/>
                  <a:gd name="connsiteY13" fmla="*/ 1137920 h 3950970"/>
                  <a:gd name="connsiteX14" fmla="*/ 808990 w 2558143"/>
                  <a:gd name="connsiteY14" fmla="*/ 3950970 h 3950970"/>
                  <a:gd name="connsiteX15" fmla="*/ 0 w 2558143"/>
                  <a:gd name="connsiteY15" fmla="*/ 3950970 h 3950970"/>
                  <a:gd name="connsiteX16" fmla="*/ 0 w 2558143"/>
                  <a:gd name="connsiteY16" fmla="*/ 121922 h 3950970"/>
                  <a:gd name="connsiteX17" fmla="*/ 121922 w 2558143"/>
                  <a:gd name="connsiteY17" fmla="*/ 0 h 3950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58143" h="3950970">
                    <a:moveTo>
                      <a:pt x="2143036" y="0"/>
                    </a:moveTo>
                    <a:lnTo>
                      <a:pt x="2436221" y="0"/>
                    </a:lnTo>
                    <a:cubicBezTo>
                      <a:pt x="2503557" y="0"/>
                      <a:pt x="2558143" y="54586"/>
                      <a:pt x="2558143" y="121922"/>
                    </a:cubicBezTo>
                    <a:lnTo>
                      <a:pt x="2558143" y="3950970"/>
                    </a:lnTo>
                    <a:lnTo>
                      <a:pt x="1749154" y="3950970"/>
                    </a:lnTo>
                    <a:lnTo>
                      <a:pt x="1749154" y="1137920"/>
                    </a:lnTo>
                    <a:lnTo>
                      <a:pt x="2021114" y="1137920"/>
                    </a:lnTo>
                    <a:lnTo>
                      <a:pt x="2021114" y="121922"/>
                    </a:lnTo>
                    <a:cubicBezTo>
                      <a:pt x="2021114" y="54586"/>
                      <a:pt x="2075700" y="0"/>
                      <a:pt x="2143036" y="0"/>
                    </a:cubicBezTo>
                    <a:close/>
                    <a:moveTo>
                      <a:pt x="121922" y="0"/>
                    </a:moveTo>
                    <a:lnTo>
                      <a:pt x="415107" y="0"/>
                    </a:lnTo>
                    <a:cubicBezTo>
                      <a:pt x="482443" y="0"/>
                      <a:pt x="537029" y="54586"/>
                      <a:pt x="537029" y="121922"/>
                    </a:cubicBezTo>
                    <a:lnTo>
                      <a:pt x="537029" y="1137920"/>
                    </a:lnTo>
                    <a:lnTo>
                      <a:pt x="808990" y="1137920"/>
                    </a:lnTo>
                    <a:lnTo>
                      <a:pt x="808990" y="3950970"/>
                    </a:lnTo>
                    <a:lnTo>
                      <a:pt x="0" y="3950970"/>
                    </a:lnTo>
                    <a:lnTo>
                      <a:pt x="0" y="121922"/>
                    </a:lnTo>
                    <a:cubicBezTo>
                      <a:pt x="0" y="54586"/>
                      <a:pt x="54586" y="0"/>
                      <a:pt x="121922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ABC6AD4-B408-42EA-85DB-00CB8B6E98A9}"/>
                </a:ext>
              </a:extLst>
            </p:cNvPr>
            <p:cNvSpPr/>
            <p:nvPr/>
          </p:nvSpPr>
          <p:spPr>
            <a:xfrm>
              <a:off x="7234809" y="2387319"/>
              <a:ext cx="1368481" cy="805666"/>
            </a:xfrm>
            <a:prstGeom prst="roundRect">
              <a:avLst/>
            </a:prstGeom>
            <a:solidFill>
              <a:schemeClr val="accent5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17934F1-B127-4C58-B2B1-DDA75DE2DF4E}"/>
                </a:ext>
              </a:extLst>
            </p:cNvPr>
            <p:cNvSpPr txBox="1"/>
            <p:nvPr/>
          </p:nvSpPr>
          <p:spPr>
            <a:xfrm>
              <a:off x="7358441" y="2479682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F5523784-E67E-4B35-8502-FD02CEA73C8C}"/>
              </a:ext>
            </a:extLst>
          </p:cNvPr>
          <p:cNvGrpSpPr/>
          <p:nvPr/>
        </p:nvGrpSpPr>
        <p:grpSpPr>
          <a:xfrm>
            <a:off x="1021986" y="3874633"/>
            <a:ext cx="1993191" cy="2476637"/>
            <a:chOff x="1021986" y="3874633"/>
            <a:chExt cx="1993191" cy="2476637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CDD85EF-3403-45BD-BDF5-702F40E913A2}"/>
                </a:ext>
              </a:extLst>
            </p:cNvPr>
            <p:cNvSpPr/>
            <p:nvPr/>
          </p:nvSpPr>
          <p:spPr>
            <a:xfrm>
              <a:off x="1021986" y="3874633"/>
              <a:ext cx="1993191" cy="2476637"/>
            </a:xfrm>
            <a:custGeom>
              <a:avLst/>
              <a:gdLst>
                <a:gd name="connsiteX0" fmla="*/ 91440 w 2270579"/>
                <a:gd name="connsiteY0" fmla="*/ 0 h 2821305"/>
                <a:gd name="connsiteX1" fmla="*/ 445589 w 2270579"/>
                <a:gd name="connsiteY1" fmla="*/ 0 h 2821305"/>
                <a:gd name="connsiteX2" fmla="*/ 537029 w 2270579"/>
                <a:gd name="connsiteY2" fmla="*/ 91440 h 2821305"/>
                <a:gd name="connsiteX3" fmla="*/ 537029 w 2270579"/>
                <a:gd name="connsiteY3" fmla="*/ 823595 h 2821305"/>
                <a:gd name="connsiteX4" fmla="*/ 866775 w 2270579"/>
                <a:gd name="connsiteY4" fmla="*/ 823595 h 2821305"/>
                <a:gd name="connsiteX5" fmla="*/ 866775 w 2270579"/>
                <a:gd name="connsiteY5" fmla="*/ 450187 h 2821305"/>
                <a:gd name="connsiteX6" fmla="*/ 956282 w 2270579"/>
                <a:gd name="connsiteY6" fmla="*/ 360680 h 2821305"/>
                <a:gd name="connsiteX7" fmla="*/ 1314297 w 2270579"/>
                <a:gd name="connsiteY7" fmla="*/ 360680 h 2821305"/>
                <a:gd name="connsiteX8" fmla="*/ 1403804 w 2270579"/>
                <a:gd name="connsiteY8" fmla="*/ 450187 h 2821305"/>
                <a:gd name="connsiteX9" fmla="*/ 1403804 w 2270579"/>
                <a:gd name="connsiteY9" fmla="*/ 823595 h 2821305"/>
                <a:gd name="connsiteX10" fmla="*/ 1733550 w 2270579"/>
                <a:gd name="connsiteY10" fmla="*/ 823595 h 2821305"/>
                <a:gd name="connsiteX11" fmla="*/ 1733550 w 2270579"/>
                <a:gd name="connsiteY11" fmla="*/ 91440 h 2821305"/>
                <a:gd name="connsiteX12" fmla="*/ 1824990 w 2270579"/>
                <a:gd name="connsiteY12" fmla="*/ 0 h 2821305"/>
                <a:gd name="connsiteX13" fmla="*/ 2179139 w 2270579"/>
                <a:gd name="connsiteY13" fmla="*/ 0 h 2821305"/>
                <a:gd name="connsiteX14" fmla="*/ 2270579 w 2270579"/>
                <a:gd name="connsiteY14" fmla="*/ 91440 h 2821305"/>
                <a:gd name="connsiteX15" fmla="*/ 2270579 w 2270579"/>
                <a:gd name="connsiteY15" fmla="*/ 823595 h 2821305"/>
                <a:gd name="connsiteX16" fmla="*/ 2270579 w 2270579"/>
                <a:gd name="connsiteY16" fmla="*/ 1393371 h 2821305"/>
                <a:gd name="connsiteX17" fmla="*/ 2270579 w 2270579"/>
                <a:gd name="connsiteY17" fmla="*/ 2526023 h 2821305"/>
                <a:gd name="connsiteX18" fmla="*/ 1975297 w 2270579"/>
                <a:gd name="connsiteY18" fmla="*/ 2821305 h 2821305"/>
                <a:gd name="connsiteX19" fmla="*/ 295282 w 2270579"/>
                <a:gd name="connsiteY19" fmla="*/ 2821305 h 2821305"/>
                <a:gd name="connsiteX20" fmla="*/ 0 w 2270579"/>
                <a:gd name="connsiteY20" fmla="*/ 2526023 h 2821305"/>
                <a:gd name="connsiteX21" fmla="*/ 0 w 2270579"/>
                <a:gd name="connsiteY21" fmla="*/ 823595 h 2821305"/>
                <a:gd name="connsiteX22" fmla="*/ 0 w 2270579"/>
                <a:gd name="connsiteY22" fmla="*/ 823595 h 2821305"/>
                <a:gd name="connsiteX23" fmla="*/ 0 w 2270579"/>
                <a:gd name="connsiteY23" fmla="*/ 91440 h 2821305"/>
                <a:gd name="connsiteX24" fmla="*/ 91440 w 2270579"/>
                <a:gd name="connsiteY24" fmla="*/ 0 h 2821305"/>
                <a:gd name="connsiteX0" fmla="*/ 91440 w 2270579"/>
                <a:gd name="connsiteY0" fmla="*/ 0 h 2821305"/>
                <a:gd name="connsiteX1" fmla="*/ 445589 w 2270579"/>
                <a:gd name="connsiteY1" fmla="*/ 0 h 2821305"/>
                <a:gd name="connsiteX2" fmla="*/ 537029 w 2270579"/>
                <a:gd name="connsiteY2" fmla="*/ 91440 h 2821305"/>
                <a:gd name="connsiteX3" fmla="*/ 537029 w 2270579"/>
                <a:gd name="connsiteY3" fmla="*/ 823595 h 2821305"/>
                <a:gd name="connsiteX4" fmla="*/ 866775 w 2270579"/>
                <a:gd name="connsiteY4" fmla="*/ 823595 h 2821305"/>
                <a:gd name="connsiteX5" fmla="*/ 866775 w 2270579"/>
                <a:gd name="connsiteY5" fmla="*/ 450187 h 2821305"/>
                <a:gd name="connsiteX6" fmla="*/ 956282 w 2270579"/>
                <a:gd name="connsiteY6" fmla="*/ 360680 h 2821305"/>
                <a:gd name="connsiteX7" fmla="*/ 1314297 w 2270579"/>
                <a:gd name="connsiteY7" fmla="*/ 360680 h 2821305"/>
                <a:gd name="connsiteX8" fmla="*/ 1403804 w 2270579"/>
                <a:gd name="connsiteY8" fmla="*/ 450187 h 2821305"/>
                <a:gd name="connsiteX9" fmla="*/ 1403804 w 2270579"/>
                <a:gd name="connsiteY9" fmla="*/ 823595 h 2821305"/>
                <a:gd name="connsiteX10" fmla="*/ 1733550 w 2270579"/>
                <a:gd name="connsiteY10" fmla="*/ 823595 h 2821305"/>
                <a:gd name="connsiteX11" fmla="*/ 1733550 w 2270579"/>
                <a:gd name="connsiteY11" fmla="*/ 91440 h 2821305"/>
                <a:gd name="connsiteX12" fmla="*/ 1824990 w 2270579"/>
                <a:gd name="connsiteY12" fmla="*/ 0 h 2821305"/>
                <a:gd name="connsiteX13" fmla="*/ 2179139 w 2270579"/>
                <a:gd name="connsiteY13" fmla="*/ 0 h 2821305"/>
                <a:gd name="connsiteX14" fmla="*/ 2270579 w 2270579"/>
                <a:gd name="connsiteY14" fmla="*/ 91440 h 2821305"/>
                <a:gd name="connsiteX15" fmla="*/ 2270579 w 2270579"/>
                <a:gd name="connsiteY15" fmla="*/ 823595 h 2821305"/>
                <a:gd name="connsiteX16" fmla="*/ 2270579 w 2270579"/>
                <a:gd name="connsiteY16" fmla="*/ 1393371 h 2821305"/>
                <a:gd name="connsiteX17" fmla="*/ 2270579 w 2270579"/>
                <a:gd name="connsiteY17" fmla="*/ 2526023 h 2821305"/>
                <a:gd name="connsiteX18" fmla="*/ 1975297 w 2270579"/>
                <a:gd name="connsiteY18" fmla="*/ 2821305 h 2821305"/>
                <a:gd name="connsiteX19" fmla="*/ 295282 w 2270579"/>
                <a:gd name="connsiteY19" fmla="*/ 2821305 h 2821305"/>
                <a:gd name="connsiteX20" fmla="*/ 0 w 2270579"/>
                <a:gd name="connsiteY20" fmla="*/ 2526023 h 2821305"/>
                <a:gd name="connsiteX21" fmla="*/ 0 w 2270579"/>
                <a:gd name="connsiteY21" fmla="*/ 823595 h 2821305"/>
                <a:gd name="connsiteX22" fmla="*/ 0 w 2270579"/>
                <a:gd name="connsiteY22" fmla="*/ 91440 h 2821305"/>
                <a:gd name="connsiteX23" fmla="*/ 91440 w 2270579"/>
                <a:gd name="connsiteY23" fmla="*/ 0 h 2821305"/>
                <a:gd name="connsiteX0" fmla="*/ 91440 w 2270579"/>
                <a:gd name="connsiteY0" fmla="*/ 0 h 2821305"/>
                <a:gd name="connsiteX1" fmla="*/ 445589 w 2270579"/>
                <a:gd name="connsiteY1" fmla="*/ 0 h 2821305"/>
                <a:gd name="connsiteX2" fmla="*/ 537029 w 2270579"/>
                <a:gd name="connsiteY2" fmla="*/ 91440 h 2821305"/>
                <a:gd name="connsiteX3" fmla="*/ 537029 w 2270579"/>
                <a:gd name="connsiteY3" fmla="*/ 823595 h 2821305"/>
                <a:gd name="connsiteX4" fmla="*/ 866775 w 2270579"/>
                <a:gd name="connsiteY4" fmla="*/ 823595 h 2821305"/>
                <a:gd name="connsiteX5" fmla="*/ 866775 w 2270579"/>
                <a:gd name="connsiteY5" fmla="*/ 450187 h 2821305"/>
                <a:gd name="connsiteX6" fmla="*/ 956282 w 2270579"/>
                <a:gd name="connsiteY6" fmla="*/ 360680 h 2821305"/>
                <a:gd name="connsiteX7" fmla="*/ 1314297 w 2270579"/>
                <a:gd name="connsiteY7" fmla="*/ 360680 h 2821305"/>
                <a:gd name="connsiteX8" fmla="*/ 1403804 w 2270579"/>
                <a:gd name="connsiteY8" fmla="*/ 450187 h 2821305"/>
                <a:gd name="connsiteX9" fmla="*/ 1403804 w 2270579"/>
                <a:gd name="connsiteY9" fmla="*/ 823595 h 2821305"/>
                <a:gd name="connsiteX10" fmla="*/ 1733550 w 2270579"/>
                <a:gd name="connsiteY10" fmla="*/ 823595 h 2821305"/>
                <a:gd name="connsiteX11" fmla="*/ 1733550 w 2270579"/>
                <a:gd name="connsiteY11" fmla="*/ 91440 h 2821305"/>
                <a:gd name="connsiteX12" fmla="*/ 1824990 w 2270579"/>
                <a:gd name="connsiteY12" fmla="*/ 0 h 2821305"/>
                <a:gd name="connsiteX13" fmla="*/ 2179139 w 2270579"/>
                <a:gd name="connsiteY13" fmla="*/ 0 h 2821305"/>
                <a:gd name="connsiteX14" fmla="*/ 2270579 w 2270579"/>
                <a:gd name="connsiteY14" fmla="*/ 91440 h 2821305"/>
                <a:gd name="connsiteX15" fmla="*/ 2270579 w 2270579"/>
                <a:gd name="connsiteY15" fmla="*/ 823595 h 2821305"/>
                <a:gd name="connsiteX16" fmla="*/ 2270579 w 2270579"/>
                <a:gd name="connsiteY16" fmla="*/ 1393371 h 2821305"/>
                <a:gd name="connsiteX17" fmla="*/ 2270579 w 2270579"/>
                <a:gd name="connsiteY17" fmla="*/ 2526023 h 2821305"/>
                <a:gd name="connsiteX18" fmla="*/ 1975297 w 2270579"/>
                <a:gd name="connsiteY18" fmla="*/ 2821305 h 2821305"/>
                <a:gd name="connsiteX19" fmla="*/ 295282 w 2270579"/>
                <a:gd name="connsiteY19" fmla="*/ 2821305 h 2821305"/>
                <a:gd name="connsiteX20" fmla="*/ 0 w 2270579"/>
                <a:gd name="connsiteY20" fmla="*/ 2526023 h 2821305"/>
                <a:gd name="connsiteX21" fmla="*/ 0 w 2270579"/>
                <a:gd name="connsiteY21" fmla="*/ 91440 h 2821305"/>
                <a:gd name="connsiteX22" fmla="*/ 91440 w 2270579"/>
                <a:gd name="connsiteY22" fmla="*/ 0 h 2821305"/>
                <a:gd name="connsiteX0" fmla="*/ 91440 w 2299608"/>
                <a:gd name="connsiteY0" fmla="*/ 0 h 2821305"/>
                <a:gd name="connsiteX1" fmla="*/ 445589 w 2299608"/>
                <a:gd name="connsiteY1" fmla="*/ 0 h 2821305"/>
                <a:gd name="connsiteX2" fmla="*/ 537029 w 2299608"/>
                <a:gd name="connsiteY2" fmla="*/ 91440 h 2821305"/>
                <a:gd name="connsiteX3" fmla="*/ 537029 w 2299608"/>
                <a:gd name="connsiteY3" fmla="*/ 823595 h 2821305"/>
                <a:gd name="connsiteX4" fmla="*/ 866775 w 2299608"/>
                <a:gd name="connsiteY4" fmla="*/ 823595 h 2821305"/>
                <a:gd name="connsiteX5" fmla="*/ 866775 w 2299608"/>
                <a:gd name="connsiteY5" fmla="*/ 450187 h 2821305"/>
                <a:gd name="connsiteX6" fmla="*/ 956282 w 2299608"/>
                <a:gd name="connsiteY6" fmla="*/ 360680 h 2821305"/>
                <a:gd name="connsiteX7" fmla="*/ 1314297 w 2299608"/>
                <a:gd name="connsiteY7" fmla="*/ 360680 h 2821305"/>
                <a:gd name="connsiteX8" fmla="*/ 1403804 w 2299608"/>
                <a:gd name="connsiteY8" fmla="*/ 450187 h 2821305"/>
                <a:gd name="connsiteX9" fmla="*/ 1403804 w 2299608"/>
                <a:gd name="connsiteY9" fmla="*/ 823595 h 2821305"/>
                <a:gd name="connsiteX10" fmla="*/ 1733550 w 2299608"/>
                <a:gd name="connsiteY10" fmla="*/ 823595 h 2821305"/>
                <a:gd name="connsiteX11" fmla="*/ 1733550 w 2299608"/>
                <a:gd name="connsiteY11" fmla="*/ 91440 h 2821305"/>
                <a:gd name="connsiteX12" fmla="*/ 1824990 w 2299608"/>
                <a:gd name="connsiteY12" fmla="*/ 0 h 2821305"/>
                <a:gd name="connsiteX13" fmla="*/ 2179139 w 2299608"/>
                <a:gd name="connsiteY13" fmla="*/ 0 h 2821305"/>
                <a:gd name="connsiteX14" fmla="*/ 2270579 w 2299608"/>
                <a:gd name="connsiteY14" fmla="*/ 91440 h 2821305"/>
                <a:gd name="connsiteX15" fmla="*/ 2299608 w 2299608"/>
                <a:gd name="connsiteY15" fmla="*/ 867138 h 2821305"/>
                <a:gd name="connsiteX16" fmla="*/ 2270579 w 2299608"/>
                <a:gd name="connsiteY16" fmla="*/ 1393371 h 2821305"/>
                <a:gd name="connsiteX17" fmla="*/ 2270579 w 2299608"/>
                <a:gd name="connsiteY17" fmla="*/ 2526023 h 2821305"/>
                <a:gd name="connsiteX18" fmla="*/ 1975297 w 2299608"/>
                <a:gd name="connsiteY18" fmla="*/ 2821305 h 2821305"/>
                <a:gd name="connsiteX19" fmla="*/ 295282 w 2299608"/>
                <a:gd name="connsiteY19" fmla="*/ 2821305 h 2821305"/>
                <a:gd name="connsiteX20" fmla="*/ 0 w 2299608"/>
                <a:gd name="connsiteY20" fmla="*/ 2526023 h 2821305"/>
                <a:gd name="connsiteX21" fmla="*/ 0 w 2299608"/>
                <a:gd name="connsiteY21" fmla="*/ 91440 h 2821305"/>
                <a:gd name="connsiteX22" fmla="*/ 91440 w 2299608"/>
                <a:gd name="connsiteY22" fmla="*/ 0 h 2821305"/>
                <a:gd name="connsiteX0" fmla="*/ 91440 w 2270579"/>
                <a:gd name="connsiteY0" fmla="*/ 0 h 2821305"/>
                <a:gd name="connsiteX1" fmla="*/ 445589 w 2270579"/>
                <a:gd name="connsiteY1" fmla="*/ 0 h 2821305"/>
                <a:gd name="connsiteX2" fmla="*/ 537029 w 2270579"/>
                <a:gd name="connsiteY2" fmla="*/ 91440 h 2821305"/>
                <a:gd name="connsiteX3" fmla="*/ 537029 w 2270579"/>
                <a:gd name="connsiteY3" fmla="*/ 823595 h 2821305"/>
                <a:gd name="connsiteX4" fmla="*/ 866775 w 2270579"/>
                <a:gd name="connsiteY4" fmla="*/ 823595 h 2821305"/>
                <a:gd name="connsiteX5" fmla="*/ 866775 w 2270579"/>
                <a:gd name="connsiteY5" fmla="*/ 450187 h 2821305"/>
                <a:gd name="connsiteX6" fmla="*/ 956282 w 2270579"/>
                <a:gd name="connsiteY6" fmla="*/ 360680 h 2821305"/>
                <a:gd name="connsiteX7" fmla="*/ 1314297 w 2270579"/>
                <a:gd name="connsiteY7" fmla="*/ 360680 h 2821305"/>
                <a:gd name="connsiteX8" fmla="*/ 1403804 w 2270579"/>
                <a:gd name="connsiteY8" fmla="*/ 450187 h 2821305"/>
                <a:gd name="connsiteX9" fmla="*/ 1403804 w 2270579"/>
                <a:gd name="connsiteY9" fmla="*/ 823595 h 2821305"/>
                <a:gd name="connsiteX10" fmla="*/ 1733550 w 2270579"/>
                <a:gd name="connsiteY10" fmla="*/ 823595 h 2821305"/>
                <a:gd name="connsiteX11" fmla="*/ 1733550 w 2270579"/>
                <a:gd name="connsiteY11" fmla="*/ 91440 h 2821305"/>
                <a:gd name="connsiteX12" fmla="*/ 1824990 w 2270579"/>
                <a:gd name="connsiteY12" fmla="*/ 0 h 2821305"/>
                <a:gd name="connsiteX13" fmla="*/ 2179139 w 2270579"/>
                <a:gd name="connsiteY13" fmla="*/ 0 h 2821305"/>
                <a:gd name="connsiteX14" fmla="*/ 2270579 w 2270579"/>
                <a:gd name="connsiteY14" fmla="*/ 91440 h 2821305"/>
                <a:gd name="connsiteX15" fmla="*/ 2270579 w 2270579"/>
                <a:gd name="connsiteY15" fmla="*/ 1393371 h 2821305"/>
                <a:gd name="connsiteX16" fmla="*/ 2270579 w 2270579"/>
                <a:gd name="connsiteY16" fmla="*/ 2526023 h 2821305"/>
                <a:gd name="connsiteX17" fmla="*/ 1975297 w 2270579"/>
                <a:gd name="connsiteY17" fmla="*/ 2821305 h 2821305"/>
                <a:gd name="connsiteX18" fmla="*/ 295282 w 2270579"/>
                <a:gd name="connsiteY18" fmla="*/ 2821305 h 2821305"/>
                <a:gd name="connsiteX19" fmla="*/ 0 w 2270579"/>
                <a:gd name="connsiteY19" fmla="*/ 2526023 h 2821305"/>
                <a:gd name="connsiteX20" fmla="*/ 0 w 2270579"/>
                <a:gd name="connsiteY20" fmla="*/ 91440 h 2821305"/>
                <a:gd name="connsiteX21" fmla="*/ 91440 w 2270579"/>
                <a:gd name="connsiteY21" fmla="*/ 0 h 2821305"/>
                <a:gd name="connsiteX0" fmla="*/ 91440 w 2270579"/>
                <a:gd name="connsiteY0" fmla="*/ 0 h 2821305"/>
                <a:gd name="connsiteX1" fmla="*/ 445589 w 2270579"/>
                <a:gd name="connsiteY1" fmla="*/ 0 h 2821305"/>
                <a:gd name="connsiteX2" fmla="*/ 537029 w 2270579"/>
                <a:gd name="connsiteY2" fmla="*/ 91440 h 2821305"/>
                <a:gd name="connsiteX3" fmla="*/ 537029 w 2270579"/>
                <a:gd name="connsiteY3" fmla="*/ 823595 h 2821305"/>
                <a:gd name="connsiteX4" fmla="*/ 866775 w 2270579"/>
                <a:gd name="connsiteY4" fmla="*/ 823595 h 2821305"/>
                <a:gd name="connsiteX5" fmla="*/ 866775 w 2270579"/>
                <a:gd name="connsiteY5" fmla="*/ 450187 h 2821305"/>
                <a:gd name="connsiteX6" fmla="*/ 956282 w 2270579"/>
                <a:gd name="connsiteY6" fmla="*/ 360680 h 2821305"/>
                <a:gd name="connsiteX7" fmla="*/ 1314297 w 2270579"/>
                <a:gd name="connsiteY7" fmla="*/ 360680 h 2821305"/>
                <a:gd name="connsiteX8" fmla="*/ 1403804 w 2270579"/>
                <a:gd name="connsiteY8" fmla="*/ 450187 h 2821305"/>
                <a:gd name="connsiteX9" fmla="*/ 1403804 w 2270579"/>
                <a:gd name="connsiteY9" fmla="*/ 823595 h 2821305"/>
                <a:gd name="connsiteX10" fmla="*/ 1733550 w 2270579"/>
                <a:gd name="connsiteY10" fmla="*/ 823595 h 2821305"/>
                <a:gd name="connsiteX11" fmla="*/ 1733550 w 2270579"/>
                <a:gd name="connsiteY11" fmla="*/ 91440 h 2821305"/>
                <a:gd name="connsiteX12" fmla="*/ 1824990 w 2270579"/>
                <a:gd name="connsiteY12" fmla="*/ 0 h 2821305"/>
                <a:gd name="connsiteX13" fmla="*/ 2179139 w 2270579"/>
                <a:gd name="connsiteY13" fmla="*/ 0 h 2821305"/>
                <a:gd name="connsiteX14" fmla="*/ 2270579 w 2270579"/>
                <a:gd name="connsiteY14" fmla="*/ 91440 h 2821305"/>
                <a:gd name="connsiteX15" fmla="*/ 2270579 w 2270579"/>
                <a:gd name="connsiteY15" fmla="*/ 2526023 h 2821305"/>
                <a:gd name="connsiteX16" fmla="*/ 1975297 w 2270579"/>
                <a:gd name="connsiteY16" fmla="*/ 2821305 h 2821305"/>
                <a:gd name="connsiteX17" fmla="*/ 295282 w 2270579"/>
                <a:gd name="connsiteY17" fmla="*/ 2821305 h 2821305"/>
                <a:gd name="connsiteX18" fmla="*/ 0 w 2270579"/>
                <a:gd name="connsiteY18" fmla="*/ 2526023 h 2821305"/>
                <a:gd name="connsiteX19" fmla="*/ 0 w 2270579"/>
                <a:gd name="connsiteY19" fmla="*/ 91440 h 2821305"/>
                <a:gd name="connsiteX20" fmla="*/ 91440 w 2270579"/>
                <a:gd name="connsiteY20" fmla="*/ 0 h 2821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70579" h="2821305">
                  <a:moveTo>
                    <a:pt x="91440" y="0"/>
                  </a:moveTo>
                  <a:lnTo>
                    <a:pt x="445589" y="0"/>
                  </a:lnTo>
                  <a:cubicBezTo>
                    <a:pt x="496090" y="0"/>
                    <a:pt x="537029" y="40939"/>
                    <a:pt x="537029" y="91440"/>
                  </a:cubicBezTo>
                  <a:lnTo>
                    <a:pt x="537029" y="823595"/>
                  </a:lnTo>
                  <a:lnTo>
                    <a:pt x="866775" y="823595"/>
                  </a:lnTo>
                  <a:lnTo>
                    <a:pt x="866775" y="450187"/>
                  </a:lnTo>
                  <a:cubicBezTo>
                    <a:pt x="866775" y="400754"/>
                    <a:pt x="906849" y="360680"/>
                    <a:pt x="956282" y="360680"/>
                  </a:cubicBezTo>
                  <a:lnTo>
                    <a:pt x="1314297" y="360680"/>
                  </a:lnTo>
                  <a:cubicBezTo>
                    <a:pt x="1363730" y="360680"/>
                    <a:pt x="1403804" y="400754"/>
                    <a:pt x="1403804" y="450187"/>
                  </a:cubicBezTo>
                  <a:lnTo>
                    <a:pt x="1403804" y="823595"/>
                  </a:lnTo>
                  <a:lnTo>
                    <a:pt x="1733550" y="823595"/>
                  </a:lnTo>
                  <a:lnTo>
                    <a:pt x="1733550" y="91440"/>
                  </a:lnTo>
                  <a:cubicBezTo>
                    <a:pt x="1733550" y="40939"/>
                    <a:pt x="1774489" y="0"/>
                    <a:pt x="1824990" y="0"/>
                  </a:cubicBezTo>
                  <a:lnTo>
                    <a:pt x="2179139" y="0"/>
                  </a:lnTo>
                  <a:cubicBezTo>
                    <a:pt x="2229640" y="0"/>
                    <a:pt x="2270579" y="40939"/>
                    <a:pt x="2270579" y="91440"/>
                  </a:cubicBezTo>
                  <a:lnTo>
                    <a:pt x="2270579" y="2526023"/>
                  </a:lnTo>
                  <a:cubicBezTo>
                    <a:pt x="2270579" y="2689103"/>
                    <a:pt x="2138377" y="2821305"/>
                    <a:pt x="1975297" y="2821305"/>
                  </a:cubicBezTo>
                  <a:lnTo>
                    <a:pt x="295282" y="2821305"/>
                  </a:lnTo>
                  <a:cubicBezTo>
                    <a:pt x="132202" y="2821305"/>
                    <a:pt x="0" y="2689103"/>
                    <a:pt x="0" y="2526023"/>
                  </a:cubicBezTo>
                  <a:lnTo>
                    <a:pt x="0" y="91440"/>
                  </a:lnTo>
                  <a:cubicBezTo>
                    <a:pt x="0" y="40939"/>
                    <a:pt x="40939" y="0"/>
                    <a:pt x="91440" y="0"/>
                  </a:cubicBez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9BF5DD2C-CB0B-4782-B4ED-649582E41F2D}"/>
                </a:ext>
              </a:extLst>
            </p:cNvPr>
            <p:cNvSpPr/>
            <p:nvPr/>
          </p:nvSpPr>
          <p:spPr>
            <a:xfrm>
              <a:off x="1334341" y="5259916"/>
              <a:ext cx="1368481" cy="805666"/>
            </a:xfrm>
            <a:prstGeom prst="roundRect">
              <a:avLst/>
            </a:prstGeom>
            <a:solidFill>
              <a:schemeClr val="accent6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6E41B03-EEB9-4F3A-BA49-B0379F6799B6}"/>
                </a:ext>
              </a:extLst>
            </p:cNvPr>
            <p:cNvSpPr txBox="1"/>
            <p:nvPr/>
          </p:nvSpPr>
          <p:spPr>
            <a:xfrm>
              <a:off x="1457973" y="5352279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EA7A7743-5ACA-480E-ADEC-CEEC2DF5BE8C}"/>
              </a:ext>
            </a:extLst>
          </p:cNvPr>
          <p:cNvGrpSpPr/>
          <p:nvPr/>
        </p:nvGrpSpPr>
        <p:grpSpPr>
          <a:xfrm>
            <a:off x="4046994" y="3886199"/>
            <a:ext cx="1812009" cy="2413001"/>
            <a:chOff x="4046994" y="3886199"/>
            <a:chExt cx="1812009" cy="2413001"/>
          </a:xfrm>
        </p:grpSpPr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95CA13D-A16B-47C5-A015-3FE8EE04A6A0}"/>
                </a:ext>
              </a:extLst>
            </p:cNvPr>
            <p:cNvSpPr/>
            <p:nvPr/>
          </p:nvSpPr>
          <p:spPr>
            <a:xfrm>
              <a:off x="4046994" y="3886199"/>
              <a:ext cx="1812009" cy="2413001"/>
            </a:xfrm>
            <a:custGeom>
              <a:avLst/>
              <a:gdLst>
                <a:gd name="connsiteX0" fmla="*/ 307633 w 2610599"/>
                <a:gd name="connsiteY0" fmla="*/ 0 h 3476461"/>
                <a:gd name="connsiteX1" fmla="*/ 632460 w 2610599"/>
                <a:gd name="connsiteY1" fmla="*/ 0 h 3476461"/>
                <a:gd name="connsiteX2" fmla="*/ 723866 w 2610599"/>
                <a:gd name="connsiteY2" fmla="*/ 1218582 h 3476461"/>
                <a:gd name="connsiteX3" fmla="*/ 1040609 w 2610599"/>
                <a:gd name="connsiteY3" fmla="*/ 1218582 h 3476461"/>
                <a:gd name="connsiteX4" fmla="*/ 1071580 w 2610599"/>
                <a:gd name="connsiteY4" fmla="*/ 687162 h 3476461"/>
                <a:gd name="connsiteX5" fmla="*/ 1539018 w 2610599"/>
                <a:gd name="connsiteY5" fmla="*/ 687162 h 3476461"/>
                <a:gd name="connsiteX6" fmla="*/ 1569989 w 2610599"/>
                <a:gd name="connsiteY6" fmla="*/ 1218582 h 3476461"/>
                <a:gd name="connsiteX7" fmla="*/ 1886732 w 2610599"/>
                <a:gd name="connsiteY7" fmla="*/ 1218582 h 3476461"/>
                <a:gd name="connsiteX8" fmla="*/ 1978138 w 2610599"/>
                <a:gd name="connsiteY8" fmla="*/ 0 h 3476461"/>
                <a:gd name="connsiteX9" fmla="*/ 2302966 w 2610599"/>
                <a:gd name="connsiteY9" fmla="*/ 0 h 3476461"/>
                <a:gd name="connsiteX10" fmla="*/ 2610599 w 2610599"/>
                <a:gd name="connsiteY10" fmla="*/ 3476461 h 3476461"/>
                <a:gd name="connsiteX11" fmla="*/ 0 w 2610599"/>
                <a:gd name="connsiteY11" fmla="*/ 3476461 h 3476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10599" h="3476461">
                  <a:moveTo>
                    <a:pt x="307633" y="0"/>
                  </a:moveTo>
                  <a:lnTo>
                    <a:pt x="632460" y="0"/>
                  </a:lnTo>
                  <a:lnTo>
                    <a:pt x="723866" y="1218582"/>
                  </a:lnTo>
                  <a:lnTo>
                    <a:pt x="1040609" y="1218582"/>
                  </a:lnTo>
                  <a:lnTo>
                    <a:pt x="1071580" y="687162"/>
                  </a:lnTo>
                  <a:lnTo>
                    <a:pt x="1539018" y="687162"/>
                  </a:lnTo>
                  <a:lnTo>
                    <a:pt x="1569989" y="1218582"/>
                  </a:lnTo>
                  <a:lnTo>
                    <a:pt x="1886732" y="1218582"/>
                  </a:lnTo>
                  <a:lnTo>
                    <a:pt x="1978138" y="0"/>
                  </a:lnTo>
                  <a:lnTo>
                    <a:pt x="2302966" y="0"/>
                  </a:lnTo>
                  <a:lnTo>
                    <a:pt x="2610599" y="3476461"/>
                  </a:lnTo>
                  <a:lnTo>
                    <a:pt x="0" y="347646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01854C1A-EB2B-4A83-B22F-D0A70BE3005E}"/>
                </a:ext>
              </a:extLst>
            </p:cNvPr>
            <p:cNvSpPr/>
            <p:nvPr/>
          </p:nvSpPr>
          <p:spPr>
            <a:xfrm>
              <a:off x="4268758" y="5259916"/>
              <a:ext cx="1368481" cy="805666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B8256039-06F8-4AE2-8C5B-5047EC671A43}"/>
                </a:ext>
              </a:extLst>
            </p:cNvPr>
            <p:cNvSpPr txBox="1"/>
            <p:nvPr/>
          </p:nvSpPr>
          <p:spPr>
            <a:xfrm>
              <a:off x="4392390" y="5352279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D887BBB0-0309-4020-9E74-2A3959B77111}"/>
              </a:ext>
            </a:extLst>
          </p:cNvPr>
          <p:cNvGrpSpPr/>
          <p:nvPr/>
        </p:nvGrpSpPr>
        <p:grpSpPr>
          <a:xfrm>
            <a:off x="7131473" y="3886199"/>
            <a:ext cx="1575153" cy="2413001"/>
            <a:chOff x="7131473" y="3886199"/>
            <a:chExt cx="1575153" cy="2413001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56CCD85-574F-482E-92B8-2E85E44BF1F3}"/>
                </a:ext>
              </a:extLst>
            </p:cNvPr>
            <p:cNvSpPr/>
            <p:nvPr/>
          </p:nvSpPr>
          <p:spPr>
            <a:xfrm>
              <a:off x="7131473" y="3886199"/>
              <a:ext cx="1575153" cy="2413001"/>
            </a:xfrm>
            <a:custGeom>
              <a:avLst/>
              <a:gdLst>
                <a:gd name="connsiteX0" fmla="*/ 38244 w 2558143"/>
                <a:gd name="connsiteY0" fmla="*/ 0 h 3918858"/>
                <a:gd name="connsiteX1" fmla="*/ 554304 w 2558143"/>
                <a:gd name="connsiteY1" fmla="*/ 0 h 3918858"/>
                <a:gd name="connsiteX2" fmla="*/ 592547 w 2558143"/>
                <a:gd name="connsiteY2" fmla="*/ 38243 h 3918858"/>
                <a:gd name="connsiteX3" fmla="*/ 592547 w 2558143"/>
                <a:gd name="connsiteY3" fmla="*/ 1117600 h 3918858"/>
                <a:gd name="connsiteX4" fmla="*/ 1965597 w 2558143"/>
                <a:gd name="connsiteY4" fmla="*/ 1117600 h 3918858"/>
                <a:gd name="connsiteX5" fmla="*/ 1965597 w 2558143"/>
                <a:gd name="connsiteY5" fmla="*/ 38243 h 3918858"/>
                <a:gd name="connsiteX6" fmla="*/ 2003840 w 2558143"/>
                <a:gd name="connsiteY6" fmla="*/ 0 h 3918858"/>
                <a:gd name="connsiteX7" fmla="*/ 2519900 w 2558143"/>
                <a:gd name="connsiteY7" fmla="*/ 0 h 3918858"/>
                <a:gd name="connsiteX8" fmla="*/ 2558143 w 2558143"/>
                <a:gd name="connsiteY8" fmla="*/ 38243 h 3918858"/>
                <a:gd name="connsiteX9" fmla="*/ 2558143 w 2558143"/>
                <a:gd name="connsiteY9" fmla="*/ 1282703 h 3918858"/>
                <a:gd name="connsiteX10" fmla="*/ 2558143 w 2558143"/>
                <a:gd name="connsiteY10" fmla="*/ 2763015 h 3918858"/>
                <a:gd name="connsiteX11" fmla="*/ 2558143 w 2558143"/>
                <a:gd name="connsiteY11" fmla="*/ 3753755 h 3918858"/>
                <a:gd name="connsiteX12" fmla="*/ 2393040 w 2558143"/>
                <a:gd name="connsiteY12" fmla="*/ 3918858 h 3918858"/>
                <a:gd name="connsiteX13" fmla="*/ 165103 w 2558143"/>
                <a:gd name="connsiteY13" fmla="*/ 3918858 h 3918858"/>
                <a:gd name="connsiteX14" fmla="*/ 0 w 2558143"/>
                <a:gd name="connsiteY14" fmla="*/ 3753755 h 3918858"/>
                <a:gd name="connsiteX15" fmla="*/ 0 w 2558143"/>
                <a:gd name="connsiteY15" fmla="*/ 1282703 h 3918858"/>
                <a:gd name="connsiteX16" fmla="*/ 1 w 2558143"/>
                <a:gd name="connsiteY16" fmla="*/ 1282698 h 3918858"/>
                <a:gd name="connsiteX17" fmla="*/ 1 w 2558143"/>
                <a:gd name="connsiteY17" fmla="*/ 38243 h 3918858"/>
                <a:gd name="connsiteX18" fmla="*/ 38244 w 2558143"/>
                <a:gd name="connsiteY18" fmla="*/ 0 h 3918858"/>
                <a:gd name="connsiteX0" fmla="*/ 41076 w 2560975"/>
                <a:gd name="connsiteY0" fmla="*/ 0 h 3918858"/>
                <a:gd name="connsiteX1" fmla="*/ 557136 w 2560975"/>
                <a:gd name="connsiteY1" fmla="*/ 0 h 3918858"/>
                <a:gd name="connsiteX2" fmla="*/ 595379 w 2560975"/>
                <a:gd name="connsiteY2" fmla="*/ 38243 h 3918858"/>
                <a:gd name="connsiteX3" fmla="*/ 595379 w 2560975"/>
                <a:gd name="connsiteY3" fmla="*/ 1117600 h 3918858"/>
                <a:gd name="connsiteX4" fmla="*/ 1968429 w 2560975"/>
                <a:gd name="connsiteY4" fmla="*/ 1117600 h 3918858"/>
                <a:gd name="connsiteX5" fmla="*/ 1968429 w 2560975"/>
                <a:gd name="connsiteY5" fmla="*/ 38243 h 3918858"/>
                <a:gd name="connsiteX6" fmla="*/ 2006672 w 2560975"/>
                <a:gd name="connsiteY6" fmla="*/ 0 h 3918858"/>
                <a:gd name="connsiteX7" fmla="*/ 2522732 w 2560975"/>
                <a:gd name="connsiteY7" fmla="*/ 0 h 3918858"/>
                <a:gd name="connsiteX8" fmla="*/ 2560975 w 2560975"/>
                <a:gd name="connsiteY8" fmla="*/ 38243 h 3918858"/>
                <a:gd name="connsiteX9" fmla="*/ 2560975 w 2560975"/>
                <a:gd name="connsiteY9" fmla="*/ 1282703 h 3918858"/>
                <a:gd name="connsiteX10" fmla="*/ 2560975 w 2560975"/>
                <a:gd name="connsiteY10" fmla="*/ 2763015 h 3918858"/>
                <a:gd name="connsiteX11" fmla="*/ 2560975 w 2560975"/>
                <a:gd name="connsiteY11" fmla="*/ 3753755 h 3918858"/>
                <a:gd name="connsiteX12" fmla="*/ 2395872 w 2560975"/>
                <a:gd name="connsiteY12" fmla="*/ 3918858 h 3918858"/>
                <a:gd name="connsiteX13" fmla="*/ 167935 w 2560975"/>
                <a:gd name="connsiteY13" fmla="*/ 3918858 h 3918858"/>
                <a:gd name="connsiteX14" fmla="*/ 2832 w 2560975"/>
                <a:gd name="connsiteY14" fmla="*/ 3753755 h 3918858"/>
                <a:gd name="connsiteX15" fmla="*/ 2832 w 2560975"/>
                <a:gd name="connsiteY15" fmla="*/ 1282703 h 3918858"/>
                <a:gd name="connsiteX16" fmla="*/ 2833 w 2560975"/>
                <a:gd name="connsiteY16" fmla="*/ 38243 h 3918858"/>
                <a:gd name="connsiteX17" fmla="*/ 41076 w 2560975"/>
                <a:gd name="connsiteY17" fmla="*/ 0 h 3918858"/>
                <a:gd name="connsiteX0" fmla="*/ 38244 w 2558143"/>
                <a:gd name="connsiteY0" fmla="*/ 0 h 3918858"/>
                <a:gd name="connsiteX1" fmla="*/ 554304 w 2558143"/>
                <a:gd name="connsiteY1" fmla="*/ 0 h 3918858"/>
                <a:gd name="connsiteX2" fmla="*/ 592547 w 2558143"/>
                <a:gd name="connsiteY2" fmla="*/ 38243 h 3918858"/>
                <a:gd name="connsiteX3" fmla="*/ 592547 w 2558143"/>
                <a:gd name="connsiteY3" fmla="*/ 1117600 h 3918858"/>
                <a:gd name="connsiteX4" fmla="*/ 1965597 w 2558143"/>
                <a:gd name="connsiteY4" fmla="*/ 1117600 h 3918858"/>
                <a:gd name="connsiteX5" fmla="*/ 1965597 w 2558143"/>
                <a:gd name="connsiteY5" fmla="*/ 38243 h 3918858"/>
                <a:gd name="connsiteX6" fmla="*/ 2003840 w 2558143"/>
                <a:gd name="connsiteY6" fmla="*/ 0 h 3918858"/>
                <a:gd name="connsiteX7" fmla="*/ 2519900 w 2558143"/>
                <a:gd name="connsiteY7" fmla="*/ 0 h 3918858"/>
                <a:gd name="connsiteX8" fmla="*/ 2558143 w 2558143"/>
                <a:gd name="connsiteY8" fmla="*/ 38243 h 3918858"/>
                <a:gd name="connsiteX9" fmla="*/ 2558143 w 2558143"/>
                <a:gd name="connsiteY9" fmla="*/ 1282703 h 3918858"/>
                <a:gd name="connsiteX10" fmla="*/ 2558143 w 2558143"/>
                <a:gd name="connsiteY10" fmla="*/ 2763015 h 3918858"/>
                <a:gd name="connsiteX11" fmla="*/ 2558143 w 2558143"/>
                <a:gd name="connsiteY11" fmla="*/ 3753755 h 3918858"/>
                <a:gd name="connsiteX12" fmla="*/ 2393040 w 2558143"/>
                <a:gd name="connsiteY12" fmla="*/ 3918858 h 3918858"/>
                <a:gd name="connsiteX13" fmla="*/ 165103 w 2558143"/>
                <a:gd name="connsiteY13" fmla="*/ 3918858 h 3918858"/>
                <a:gd name="connsiteX14" fmla="*/ 0 w 2558143"/>
                <a:gd name="connsiteY14" fmla="*/ 3753755 h 3918858"/>
                <a:gd name="connsiteX15" fmla="*/ 1 w 2558143"/>
                <a:gd name="connsiteY15" fmla="*/ 38243 h 3918858"/>
                <a:gd name="connsiteX16" fmla="*/ 38244 w 2558143"/>
                <a:gd name="connsiteY16" fmla="*/ 0 h 3918858"/>
                <a:gd name="connsiteX0" fmla="*/ 38244 w 2558143"/>
                <a:gd name="connsiteY0" fmla="*/ 0 h 3918858"/>
                <a:gd name="connsiteX1" fmla="*/ 554304 w 2558143"/>
                <a:gd name="connsiteY1" fmla="*/ 0 h 3918858"/>
                <a:gd name="connsiteX2" fmla="*/ 592547 w 2558143"/>
                <a:gd name="connsiteY2" fmla="*/ 38243 h 3918858"/>
                <a:gd name="connsiteX3" fmla="*/ 592547 w 2558143"/>
                <a:gd name="connsiteY3" fmla="*/ 1117600 h 3918858"/>
                <a:gd name="connsiteX4" fmla="*/ 1965597 w 2558143"/>
                <a:gd name="connsiteY4" fmla="*/ 1117600 h 3918858"/>
                <a:gd name="connsiteX5" fmla="*/ 1965597 w 2558143"/>
                <a:gd name="connsiteY5" fmla="*/ 38243 h 3918858"/>
                <a:gd name="connsiteX6" fmla="*/ 2003840 w 2558143"/>
                <a:gd name="connsiteY6" fmla="*/ 0 h 3918858"/>
                <a:gd name="connsiteX7" fmla="*/ 2519900 w 2558143"/>
                <a:gd name="connsiteY7" fmla="*/ 0 h 3918858"/>
                <a:gd name="connsiteX8" fmla="*/ 2558143 w 2558143"/>
                <a:gd name="connsiteY8" fmla="*/ 38243 h 3918858"/>
                <a:gd name="connsiteX9" fmla="*/ 2558143 w 2558143"/>
                <a:gd name="connsiteY9" fmla="*/ 2763015 h 3918858"/>
                <a:gd name="connsiteX10" fmla="*/ 2558143 w 2558143"/>
                <a:gd name="connsiteY10" fmla="*/ 3753755 h 3918858"/>
                <a:gd name="connsiteX11" fmla="*/ 2393040 w 2558143"/>
                <a:gd name="connsiteY11" fmla="*/ 3918858 h 3918858"/>
                <a:gd name="connsiteX12" fmla="*/ 165103 w 2558143"/>
                <a:gd name="connsiteY12" fmla="*/ 3918858 h 3918858"/>
                <a:gd name="connsiteX13" fmla="*/ 0 w 2558143"/>
                <a:gd name="connsiteY13" fmla="*/ 3753755 h 3918858"/>
                <a:gd name="connsiteX14" fmla="*/ 1 w 2558143"/>
                <a:gd name="connsiteY14" fmla="*/ 38243 h 3918858"/>
                <a:gd name="connsiteX15" fmla="*/ 38244 w 2558143"/>
                <a:gd name="connsiteY15" fmla="*/ 0 h 3918858"/>
                <a:gd name="connsiteX0" fmla="*/ 38244 w 2558143"/>
                <a:gd name="connsiteY0" fmla="*/ 0 h 3918858"/>
                <a:gd name="connsiteX1" fmla="*/ 554304 w 2558143"/>
                <a:gd name="connsiteY1" fmla="*/ 0 h 3918858"/>
                <a:gd name="connsiteX2" fmla="*/ 592547 w 2558143"/>
                <a:gd name="connsiteY2" fmla="*/ 38243 h 3918858"/>
                <a:gd name="connsiteX3" fmla="*/ 592547 w 2558143"/>
                <a:gd name="connsiteY3" fmla="*/ 1117600 h 3918858"/>
                <a:gd name="connsiteX4" fmla="*/ 1965597 w 2558143"/>
                <a:gd name="connsiteY4" fmla="*/ 1117600 h 3918858"/>
                <a:gd name="connsiteX5" fmla="*/ 1965597 w 2558143"/>
                <a:gd name="connsiteY5" fmla="*/ 38243 h 3918858"/>
                <a:gd name="connsiteX6" fmla="*/ 2003840 w 2558143"/>
                <a:gd name="connsiteY6" fmla="*/ 0 h 3918858"/>
                <a:gd name="connsiteX7" fmla="*/ 2519900 w 2558143"/>
                <a:gd name="connsiteY7" fmla="*/ 0 h 3918858"/>
                <a:gd name="connsiteX8" fmla="*/ 2558143 w 2558143"/>
                <a:gd name="connsiteY8" fmla="*/ 38243 h 3918858"/>
                <a:gd name="connsiteX9" fmla="*/ 2558143 w 2558143"/>
                <a:gd name="connsiteY9" fmla="*/ 3753755 h 3918858"/>
                <a:gd name="connsiteX10" fmla="*/ 2393040 w 2558143"/>
                <a:gd name="connsiteY10" fmla="*/ 3918858 h 3918858"/>
                <a:gd name="connsiteX11" fmla="*/ 165103 w 2558143"/>
                <a:gd name="connsiteY11" fmla="*/ 3918858 h 3918858"/>
                <a:gd name="connsiteX12" fmla="*/ 0 w 2558143"/>
                <a:gd name="connsiteY12" fmla="*/ 3753755 h 3918858"/>
                <a:gd name="connsiteX13" fmla="*/ 1 w 2558143"/>
                <a:gd name="connsiteY13" fmla="*/ 38243 h 3918858"/>
                <a:gd name="connsiteX14" fmla="*/ 38244 w 2558143"/>
                <a:gd name="connsiteY14" fmla="*/ 0 h 3918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558143" h="3918858">
                  <a:moveTo>
                    <a:pt x="38244" y="0"/>
                  </a:moveTo>
                  <a:lnTo>
                    <a:pt x="554304" y="0"/>
                  </a:lnTo>
                  <a:cubicBezTo>
                    <a:pt x="575425" y="0"/>
                    <a:pt x="592547" y="17122"/>
                    <a:pt x="592547" y="38243"/>
                  </a:cubicBezTo>
                  <a:lnTo>
                    <a:pt x="592547" y="1117600"/>
                  </a:lnTo>
                  <a:lnTo>
                    <a:pt x="1965597" y="1117600"/>
                  </a:lnTo>
                  <a:lnTo>
                    <a:pt x="1965597" y="38243"/>
                  </a:lnTo>
                  <a:cubicBezTo>
                    <a:pt x="1965597" y="17122"/>
                    <a:pt x="1982719" y="0"/>
                    <a:pt x="2003840" y="0"/>
                  </a:cubicBezTo>
                  <a:lnTo>
                    <a:pt x="2519900" y="0"/>
                  </a:lnTo>
                  <a:cubicBezTo>
                    <a:pt x="2541021" y="0"/>
                    <a:pt x="2558143" y="17122"/>
                    <a:pt x="2558143" y="38243"/>
                  </a:cubicBezTo>
                  <a:lnTo>
                    <a:pt x="2558143" y="3753755"/>
                  </a:lnTo>
                  <a:cubicBezTo>
                    <a:pt x="2558143" y="3844939"/>
                    <a:pt x="2484224" y="3918858"/>
                    <a:pt x="2393040" y="3918858"/>
                  </a:cubicBezTo>
                  <a:lnTo>
                    <a:pt x="165103" y="3918858"/>
                  </a:lnTo>
                  <a:cubicBezTo>
                    <a:pt x="73919" y="3918858"/>
                    <a:pt x="0" y="3844939"/>
                    <a:pt x="0" y="3753755"/>
                  </a:cubicBezTo>
                  <a:cubicBezTo>
                    <a:pt x="0" y="2515251"/>
                    <a:pt x="1" y="1276747"/>
                    <a:pt x="1" y="38243"/>
                  </a:cubicBezTo>
                  <a:cubicBezTo>
                    <a:pt x="1" y="17122"/>
                    <a:pt x="17123" y="0"/>
                    <a:pt x="38244" y="0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908A1757-6E34-407A-8EA4-3C97A764D735}"/>
                </a:ext>
              </a:extLst>
            </p:cNvPr>
            <p:cNvSpPr/>
            <p:nvPr/>
          </p:nvSpPr>
          <p:spPr>
            <a:xfrm>
              <a:off x="7234809" y="5259916"/>
              <a:ext cx="1368481" cy="805666"/>
            </a:xfrm>
            <a:prstGeom prst="roundRect">
              <a:avLst/>
            </a:prstGeom>
            <a:solidFill>
              <a:srgbClr val="00B0F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E4EAA9E2-2022-4778-86D4-8066BA67816A}"/>
                </a:ext>
              </a:extLst>
            </p:cNvPr>
            <p:cNvSpPr txBox="1"/>
            <p:nvPr/>
          </p:nvSpPr>
          <p:spPr>
            <a:xfrm>
              <a:off x="7358441" y="5352279"/>
              <a:ext cx="1121216" cy="6172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>
                  <a:gd name="adj" fmla="val 49707"/>
                </a:avLst>
              </a:prstTxWarp>
              <a:spAutoFit/>
            </a:bodyPr>
            <a:lstStyle/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有　料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レジ袋</a:t>
              </a:r>
              <a:endParaRPr kumimoji="1" lang="en-US" altLang="ja-JP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7616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24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pptxe23_スーパーの買い物レジ袋の外観図形</dc:title>
  <dc:subject>pptxe23_スーパーの買い物レジ袋の外観図形</dc:subject>
  <dc:creator>でじけろお</dc:creator>
  <cp:revision>1</cp:revision>
  <dcterms:created xsi:type="dcterms:W3CDTF">2018-05-20T00:31:01Z</dcterms:created>
  <dcterms:modified xsi:type="dcterms:W3CDTF">2020-06-28T21:55:22Z</dcterms:modified>
  <cp:version>1</cp:version>
</cp:coreProperties>
</file>